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7" r:id="rId9"/>
    <p:sldId id="286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4" r:id="rId29"/>
    <p:sldId id="282" r:id="rId30"/>
    <p:sldId id="283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664A11-EDF5-4208-84DD-E2F2CF4469B5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id-ID"/>
        </a:p>
      </dgm:t>
    </dgm:pt>
    <dgm:pt modelId="{2E838B80-7BDA-46B2-81B1-0072BD7E833F}">
      <dgm:prSet phldrT="[Text]"/>
      <dgm:spPr/>
      <dgm:t>
        <a:bodyPr/>
        <a:lstStyle/>
        <a:p>
          <a:r>
            <a:rPr lang="id-ID" smtClean="0"/>
            <a:t>Penyedia barang dan jasa</a:t>
          </a:r>
          <a:endParaRPr lang="id-ID"/>
        </a:p>
      </dgm:t>
    </dgm:pt>
    <dgm:pt modelId="{97072DF8-8B1F-41C4-85D6-C476C6E628AC}" type="parTrans" cxnId="{C974A4CA-9A7F-4703-9844-73C57D2E131F}">
      <dgm:prSet/>
      <dgm:spPr/>
      <dgm:t>
        <a:bodyPr/>
        <a:lstStyle/>
        <a:p>
          <a:endParaRPr lang="id-ID"/>
        </a:p>
      </dgm:t>
    </dgm:pt>
    <dgm:pt modelId="{9A3D6BF5-0938-4CF4-AEA8-C7222C119A37}" type="sibTrans" cxnId="{C974A4CA-9A7F-4703-9844-73C57D2E131F}">
      <dgm:prSet/>
      <dgm:spPr/>
      <dgm:t>
        <a:bodyPr/>
        <a:lstStyle/>
        <a:p>
          <a:endParaRPr lang="id-ID"/>
        </a:p>
      </dgm:t>
    </dgm:pt>
    <dgm:pt modelId="{9BFED43B-9CD2-4733-9CB8-8A318BEB03D0}">
      <dgm:prSet phldrT="[Text]"/>
      <dgm:spPr/>
      <dgm:t>
        <a:bodyPr/>
        <a:lstStyle/>
        <a:p>
          <a:r>
            <a:rPr lang="id-ID" smtClean="0"/>
            <a:t>Pengguna faktor produksi</a:t>
          </a:r>
          <a:endParaRPr lang="id-ID"/>
        </a:p>
      </dgm:t>
    </dgm:pt>
    <dgm:pt modelId="{23E0141F-4CDD-4E3A-B85D-E37D193F0846}" type="parTrans" cxnId="{99558FB6-15E3-42E6-B9AD-85DCB684AB36}">
      <dgm:prSet/>
      <dgm:spPr/>
      <dgm:t>
        <a:bodyPr/>
        <a:lstStyle/>
        <a:p>
          <a:endParaRPr lang="id-ID"/>
        </a:p>
      </dgm:t>
    </dgm:pt>
    <dgm:pt modelId="{DDD7693C-877B-4CA9-AC85-02FBF87FB3E3}" type="sibTrans" cxnId="{99558FB6-15E3-42E6-B9AD-85DCB684AB36}">
      <dgm:prSet/>
      <dgm:spPr/>
      <dgm:t>
        <a:bodyPr/>
        <a:lstStyle/>
        <a:p>
          <a:endParaRPr lang="id-ID"/>
        </a:p>
      </dgm:t>
    </dgm:pt>
    <dgm:pt modelId="{A622ECC3-4462-47A3-B357-264C1575EF19}" type="pres">
      <dgm:prSet presAssocID="{67664A11-EDF5-4208-84DD-E2F2CF4469B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97DEE1BB-665D-40C8-8FD9-9788C783305A}" type="pres">
      <dgm:prSet presAssocID="{2E838B80-7BDA-46B2-81B1-0072BD7E833F}" presName="parentLin" presStyleCnt="0"/>
      <dgm:spPr/>
    </dgm:pt>
    <dgm:pt modelId="{A3CC9386-3F8D-457E-A41F-0698FA53957F}" type="pres">
      <dgm:prSet presAssocID="{2E838B80-7BDA-46B2-81B1-0072BD7E833F}" presName="parentLeftMargin" presStyleLbl="node1" presStyleIdx="0" presStyleCnt="2"/>
      <dgm:spPr/>
      <dgm:t>
        <a:bodyPr/>
        <a:lstStyle/>
        <a:p>
          <a:endParaRPr lang="id-ID"/>
        </a:p>
      </dgm:t>
    </dgm:pt>
    <dgm:pt modelId="{071166C1-848F-48F6-B7C7-510FC07412DA}" type="pres">
      <dgm:prSet presAssocID="{2E838B80-7BDA-46B2-81B1-0072BD7E833F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82AB6D9-4F95-4FA8-92A0-7AC91E1E8837}" type="pres">
      <dgm:prSet presAssocID="{2E838B80-7BDA-46B2-81B1-0072BD7E833F}" presName="negativeSpace" presStyleCnt="0"/>
      <dgm:spPr/>
    </dgm:pt>
    <dgm:pt modelId="{EEC5F920-196F-4AF7-A268-2B3931216D69}" type="pres">
      <dgm:prSet presAssocID="{2E838B80-7BDA-46B2-81B1-0072BD7E833F}" presName="childText" presStyleLbl="conFgAcc1" presStyleIdx="0" presStyleCnt="2">
        <dgm:presLayoutVars>
          <dgm:bulletEnabled val="1"/>
        </dgm:presLayoutVars>
      </dgm:prSet>
      <dgm:spPr/>
    </dgm:pt>
    <dgm:pt modelId="{5142242A-68DB-4ED9-9826-2181391CEDC4}" type="pres">
      <dgm:prSet presAssocID="{9A3D6BF5-0938-4CF4-AEA8-C7222C119A37}" presName="spaceBetweenRectangles" presStyleCnt="0"/>
      <dgm:spPr/>
    </dgm:pt>
    <dgm:pt modelId="{2C42F02B-621C-4B3C-AF43-04AE46FD14BD}" type="pres">
      <dgm:prSet presAssocID="{9BFED43B-9CD2-4733-9CB8-8A318BEB03D0}" presName="parentLin" presStyleCnt="0"/>
      <dgm:spPr/>
    </dgm:pt>
    <dgm:pt modelId="{91A37536-9422-429D-B679-040839D2471B}" type="pres">
      <dgm:prSet presAssocID="{9BFED43B-9CD2-4733-9CB8-8A318BEB03D0}" presName="parentLeftMargin" presStyleLbl="node1" presStyleIdx="0" presStyleCnt="2"/>
      <dgm:spPr/>
      <dgm:t>
        <a:bodyPr/>
        <a:lstStyle/>
        <a:p>
          <a:endParaRPr lang="id-ID"/>
        </a:p>
      </dgm:t>
    </dgm:pt>
    <dgm:pt modelId="{48F6A599-AB2F-4722-91CA-A739B669D832}" type="pres">
      <dgm:prSet presAssocID="{9BFED43B-9CD2-4733-9CB8-8A318BEB03D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51417A9-A094-47B9-9D77-8F3A6115968D}" type="pres">
      <dgm:prSet presAssocID="{9BFED43B-9CD2-4733-9CB8-8A318BEB03D0}" presName="negativeSpace" presStyleCnt="0"/>
      <dgm:spPr/>
    </dgm:pt>
    <dgm:pt modelId="{B4FE7084-9131-435D-93EF-BC4435D15146}" type="pres">
      <dgm:prSet presAssocID="{9BFED43B-9CD2-4733-9CB8-8A318BEB03D0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D8367D5B-C679-4490-B4B6-F76C826E65FB}" type="presOf" srcId="{2E838B80-7BDA-46B2-81B1-0072BD7E833F}" destId="{A3CC9386-3F8D-457E-A41F-0698FA53957F}" srcOrd="0" destOrd="0" presId="urn:microsoft.com/office/officeart/2005/8/layout/list1"/>
    <dgm:cxn modelId="{4644BA26-7D06-46F7-9BEE-0F9BCD9D3C17}" type="presOf" srcId="{9BFED43B-9CD2-4733-9CB8-8A318BEB03D0}" destId="{91A37536-9422-429D-B679-040839D2471B}" srcOrd="0" destOrd="0" presId="urn:microsoft.com/office/officeart/2005/8/layout/list1"/>
    <dgm:cxn modelId="{7F9D3FD1-105A-4930-9CF0-190866D2BDCE}" type="presOf" srcId="{2E838B80-7BDA-46B2-81B1-0072BD7E833F}" destId="{071166C1-848F-48F6-B7C7-510FC07412DA}" srcOrd="1" destOrd="0" presId="urn:microsoft.com/office/officeart/2005/8/layout/list1"/>
    <dgm:cxn modelId="{C974A4CA-9A7F-4703-9844-73C57D2E131F}" srcId="{67664A11-EDF5-4208-84DD-E2F2CF4469B5}" destId="{2E838B80-7BDA-46B2-81B1-0072BD7E833F}" srcOrd="0" destOrd="0" parTransId="{97072DF8-8B1F-41C4-85D6-C476C6E628AC}" sibTransId="{9A3D6BF5-0938-4CF4-AEA8-C7222C119A37}"/>
    <dgm:cxn modelId="{99558FB6-15E3-42E6-B9AD-85DCB684AB36}" srcId="{67664A11-EDF5-4208-84DD-E2F2CF4469B5}" destId="{9BFED43B-9CD2-4733-9CB8-8A318BEB03D0}" srcOrd="1" destOrd="0" parTransId="{23E0141F-4CDD-4E3A-B85D-E37D193F0846}" sibTransId="{DDD7693C-877B-4CA9-AC85-02FBF87FB3E3}"/>
    <dgm:cxn modelId="{957AC138-DC05-452B-A841-9926488CB374}" type="presOf" srcId="{9BFED43B-9CD2-4733-9CB8-8A318BEB03D0}" destId="{48F6A599-AB2F-4722-91CA-A739B669D832}" srcOrd="1" destOrd="0" presId="urn:microsoft.com/office/officeart/2005/8/layout/list1"/>
    <dgm:cxn modelId="{B57ADCE4-0507-4AB6-A7E4-ABE36665ED83}" type="presOf" srcId="{67664A11-EDF5-4208-84DD-E2F2CF4469B5}" destId="{A622ECC3-4462-47A3-B357-264C1575EF19}" srcOrd="0" destOrd="0" presId="urn:microsoft.com/office/officeart/2005/8/layout/list1"/>
    <dgm:cxn modelId="{8F7BD88B-B19D-453F-8C1E-B3E296244E6E}" type="presParOf" srcId="{A622ECC3-4462-47A3-B357-264C1575EF19}" destId="{97DEE1BB-665D-40C8-8FD9-9788C783305A}" srcOrd="0" destOrd="0" presId="urn:microsoft.com/office/officeart/2005/8/layout/list1"/>
    <dgm:cxn modelId="{AA6A8558-810E-49E5-96EA-EF3837B0726D}" type="presParOf" srcId="{97DEE1BB-665D-40C8-8FD9-9788C783305A}" destId="{A3CC9386-3F8D-457E-A41F-0698FA53957F}" srcOrd="0" destOrd="0" presId="urn:microsoft.com/office/officeart/2005/8/layout/list1"/>
    <dgm:cxn modelId="{AEA881FE-CC29-47CC-B172-5B43799E10DA}" type="presParOf" srcId="{97DEE1BB-665D-40C8-8FD9-9788C783305A}" destId="{071166C1-848F-48F6-B7C7-510FC07412DA}" srcOrd="1" destOrd="0" presId="urn:microsoft.com/office/officeart/2005/8/layout/list1"/>
    <dgm:cxn modelId="{BA3C5A0A-C7E4-4FA0-8F3B-000BB4719FAF}" type="presParOf" srcId="{A622ECC3-4462-47A3-B357-264C1575EF19}" destId="{E82AB6D9-4F95-4FA8-92A0-7AC91E1E8837}" srcOrd="1" destOrd="0" presId="urn:microsoft.com/office/officeart/2005/8/layout/list1"/>
    <dgm:cxn modelId="{B3D70ED6-5E93-41FE-9DCE-DD185850045F}" type="presParOf" srcId="{A622ECC3-4462-47A3-B357-264C1575EF19}" destId="{EEC5F920-196F-4AF7-A268-2B3931216D69}" srcOrd="2" destOrd="0" presId="urn:microsoft.com/office/officeart/2005/8/layout/list1"/>
    <dgm:cxn modelId="{A468B7B8-7980-485F-A875-39313D7A585F}" type="presParOf" srcId="{A622ECC3-4462-47A3-B357-264C1575EF19}" destId="{5142242A-68DB-4ED9-9826-2181391CEDC4}" srcOrd="3" destOrd="0" presId="urn:microsoft.com/office/officeart/2005/8/layout/list1"/>
    <dgm:cxn modelId="{5CE9931B-1F15-4DA6-AB73-6E5F40C81A16}" type="presParOf" srcId="{A622ECC3-4462-47A3-B357-264C1575EF19}" destId="{2C42F02B-621C-4B3C-AF43-04AE46FD14BD}" srcOrd="4" destOrd="0" presId="urn:microsoft.com/office/officeart/2005/8/layout/list1"/>
    <dgm:cxn modelId="{291B290B-AA3D-4959-8D53-6E9679ECAF0F}" type="presParOf" srcId="{2C42F02B-621C-4B3C-AF43-04AE46FD14BD}" destId="{91A37536-9422-429D-B679-040839D2471B}" srcOrd="0" destOrd="0" presId="urn:microsoft.com/office/officeart/2005/8/layout/list1"/>
    <dgm:cxn modelId="{0A19032E-380C-43F7-BB04-1224E594D2F6}" type="presParOf" srcId="{2C42F02B-621C-4B3C-AF43-04AE46FD14BD}" destId="{48F6A599-AB2F-4722-91CA-A739B669D832}" srcOrd="1" destOrd="0" presId="urn:microsoft.com/office/officeart/2005/8/layout/list1"/>
    <dgm:cxn modelId="{E143896F-C891-4CCF-8C9E-8705D7FC5B7F}" type="presParOf" srcId="{A622ECC3-4462-47A3-B357-264C1575EF19}" destId="{051417A9-A094-47B9-9D77-8F3A6115968D}" srcOrd="5" destOrd="0" presId="urn:microsoft.com/office/officeart/2005/8/layout/list1"/>
    <dgm:cxn modelId="{7AAAF781-BC37-44A1-8BB5-94FF5C672492}" type="presParOf" srcId="{A622ECC3-4462-47A3-B357-264C1575EF19}" destId="{B4FE7084-9131-435D-93EF-BC4435D15146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CB2B16-A7A9-4B57-BEBA-F51A0A6EB3A7}" type="doc">
      <dgm:prSet loTypeId="urn:microsoft.com/office/officeart/2005/8/layout/h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id-ID"/>
        </a:p>
      </dgm:t>
    </dgm:pt>
    <dgm:pt modelId="{D249CA41-BFE7-47A1-B196-99449A7A6E90}">
      <dgm:prSet phldrT="[Text]"/>
      <dgm:spPr/>
      <dgm:t>
        <a:bodyPr/>
        <a:lstStyle/>
        <a:p>
          <a:r>
            <a:rPr lang="id-ID" smtClean="0"/>
            <a:t>Regulator</a:t>
          </a:r>
          <a:endParaRPr lang="id-ID"/>
        </a:p>
      </dgm:t>
    </dgm:pt>
    <dgm:pt modelId="{750D7E9E-9DAF-465E-89DF-2B2DFCC10A32}" type="parTrans" cxnId="{F19D3E80-6278-40D5-A576-52B47FCC13BE}">
      <dgm:prSet/>
      <dgm:spPr/>
      <dgm:t>
        <a:bodyPr/>
        <a:lstStyle/>
        <a:p>
          <a:endParaRPr lang="id-ID"/>
        </a:p>
      </dgm:t>
    </dgm:pt>
    <dgm:pt modelId="{DC476860-2B14-4BC7-A064-6F7D5F389147}" type="sibTrans" cxnId="{F19D3E80-6278-40D5-A576-52B47FCC13BE}">
      <dgm:prSet/>
      <dgm:spPr/>
      <dgm:t>
        <a:bodyPr/>
        <a:lstStyle/>
        <a:p>
          <a:endParaRPr lang="id-ID"/>
        </a:p>
      </dgm:t>
    </dgm:pt>
    <dgm:pt modelId="{707BA0F1-F59A-48A0-853A-D54135E9ED65}">
      <dgm:prSet phldrT="[Text]"/>
      <dgm:spPr/>
      <dgm:t>
        <a:bodyPr/>
        <a:lstStyle/>
        <a:p>
          <a:r>
            <a:rPr lang="id-ID" smtClean="0"/>
            <a:t>Menentukan subsidi</a:t>
          </a:r>
          <a:endParaRPr lang="id-ID"/>
        </a:p>
      </dgm:t>
    </dgm:pt>
    <dgm:pt modelId="{31FE8918-BFAF-4143-A7F0-4E4D56BD24AE}" type="parTrans" cxnId="{B2D38978-4801-4A26-98CC-17C7003AC182}">
      <dgm:prSet/>
      <dgm:spPr/>
      <dgm:t>
        <a:bodyPr/>
        <a:lstStyle/>
        <a:p>
          <a:endParaRPr lang="id-ID"/>
        </a:p>
      </dgm:t>
    </dgm:pt>
    <dgm:pt modelId="{422E9E72-EF06-47F5-96A7-E8F3B2B79C8F}" type="sibTrans" cxnId="{B2D38978-4801-4A26-98CC-17C7003AC182}">
      <dgm:prSet/>
      <dgm:spPr/>
      <dgm:t>
        <a:bodyPr/>
        <a:lstStyle/>
        <a:p>
          <a:endParaRPr lang="id-ID"/>
        </a:p>
      </dgm:t>
    </dgm:pt>
    <dgm:pt modelId="{0965F7E4-DB3E-4AF1-B607-269F7EACB15B}">
      <dgm:prSet phldrT="[Text]"/>
      <dgm:spPr/>
      <dgm:t>
        <a:bodyPr/>
        <a:lstStyle/>
        <a:p>
          <a:r>
            <a:rPr lang="id-ID" smtClean="0"/>
            <a:t>Menentukan pajak</a:t>
          </a:r>
          <a:endParaRPr lang="id-ID"/>
        </a:p>
      </dgm:t>
    </dgm:pt>
    <dgm:pt modelId="{A715B253-8826-4392-937F-630A710B245A}" type="parTrans" cxnId="{ECBEAADE-F25F-48B4-8FE9-D844CA3B0E54}">
      <dgm:prSet/>
      <dgm:spPr/>
      <dgm:t>
        <a:bodyPr/>
        <a:lstStyle/>
        <a:p>
          <a:endParaRPr lang="id-ID"/>
        </a:p>
      </dgm:t>
    </dgm:pt>
    <dgm:pt modelId="{95C9A5F5-F662-4F04-AC57-1D175DC9A770}" type="sibTrans" cxnId="{ECBEAADE-F25F-48B4-8FE9-D844CA3B0E54}">
      <dgm:prSet/>
      <dgm:spPr/>
      <dgm:t>
        <a:bodyPr/>
        <a:lstStyle/>
        <a:p>
          <a:endParaRPr lang="id-ID"/>
        </a:p>
      </dgm:t>
    </dgm:pt>
    <dgm:pt modelId="{91E8FFF4-1ACF-44FA-8296-D2887C79AFC1}">
      <dgm:prSet phldrT="[Text]"/>
      <dgm:spPr/>
      <dgm:t>
        <a:bodyPr/>
        <a:lstStyle/>
        <a:p>
          <a:r>
            <a:rPr lang="id-ID" smtClean="0"/>
            <a:t>Konsumen</a:t>
          </a:r>
          <a:endParaRPr lang="id-ID"/>
        </a:p>
      </dgm:t>
    </dgm:pt>
    <dgm:pt modelId="{698B084F-587B-4E07-B05E-469A8B461147}" type="parTrans" cxnId="{CA460597-461F-4A7E-A0EB-FA83C1990382}">
      <dgm:prSet/>
      <dgm:spPr/>
      <dgm:t>
        <a:bodyPr/>
        <a:lstStyle/>
        <a:p>
          <a:endParaRPr lang="id-ID"/>
        </a:p>
      </dgm:t>
    </dgm:pt>
    <dgm:pt modelId="{069A25F0-512A-4294-A09F-0A8F5633287C}" type="sibTrans" cxnId="{CA460597-461F-4A7E-A0EB-FA83C1990382}">
      <dgm:prSet/>
      <dgm:spPr/>
      <dgm:t>
        <a:bodyPr/>
        <a:lstStyle/>
        <a:p>
          <a:endParaRPr lang="id-ID"/>
        </a:p>
      </dgm:t>
    </dgm:pt>
    <dgm:pt modelId="{87B0B762-7762-42E7-B1E1-222F77718260}">
      <dgm:prSet phldrT="[Text]"/>
      <dgm:spPr/>
      <dgm:t>
        <a:bodyPr/>
        <a:lstStyle/>
        <a:p>
          <a:r>
            <a:rPr lang="id-ID" smtClean="0"/>
            <a:t>Sarana prasarana yang dibutuhkan untuk penunjang</a:t>
          </a:r>
          <a:endParaRPr lang="id-ID"/>
        </a:p>
      </dgm:t>
    </dgm:pt>
    <dgm:pt modelId="{6BE5142F-FD90-4CF8-95A1-B8F8F21A708F}" type="parTrans" cxnId="{659AA844-7968-428C-972D-11E6BCF19E1A}">
      <dgm:prSet/>
      <dgm:spPr/>
      <dgm:t>
        <a:bodyPr/>
        <a:lstStyle/>
        <a:p>
          <a:endParaRPr lang="id-ID"/>
        </a:p>
      </dgm:t>
    </dgm:pt>
    <dgm:pt modelId="{2CDABA22-CB50-469E-8087-67EE04357355}" type="sibTrans" cxnId="{659AA844-7968-428C-972D-11E6BCF19E1A}">
      <dgm:prSet/>
      <dgm:spPr/>
      <dgm:t>
        <a:bodyPr/>
        <a:lstStyle/>
        <a:p>
          <a:endParaRPr lang="id-ID"/>
        </a:p>
      </dgm:t>
    </dgm:pt>
    <dgm:pt modelId="{5C144D93-EF58-4540-8060-9AECE67659A1}">
      <dgm:prSet phldrT="[Text]"/>
      <dgm:spPr/>
      <dgm:t>
        <a:bodyPr/>
        <a:lstStyle/>
        <a:p>
          <a:r>
            <a:rPr lang="id-ID" smtClean="0"/>
            <a:t>produsen</a:t>
          </a:r>
          <a:endParaRPr lang="id-ID"/>
        </a:p>
      </dgm:t>
    </dgm:pt>
    <dgm:pt modelId="{1A53281E-DF84-410A-8E17-F236E0CF4FCA}" type="parTrans" cxnId="{B2EAEC43-27A7-485D-B767-9F4FC802FDA4}">
      <dgm:prSet/>
      <dgm:spPr/>
      <dgm:t>
        <a:bodyPr/>
        <a:lstStyle/>
        <a:p>
          <a:endParaRPr lang="id-ID"/>
        </a:p>
      </dgm:t>
    </dgm:pt>
    <dgm:pt modelId="{38812025-4C7C-4CCE-8223-B4674D335958}" type="sibTrans" cxnId="{B2EAEC43-27A7-485D-B767-9F4FC802FDA4}">
      <dgm:prSet/>
      <dgm:spPr/>
      <dgm:t>
        <a:bodyPr/>
        <a:lstStyle/>
        <a:p>
          <a:endParaRPr lang="id-ID"/>
        </a:p>
      </dgm:t>
    </dgm:pt>
    <dgm:pt modelId="{6DF9E7C8-73A7-4F3D-812A-75D9FAC7E262}">
      <dgm:prSet phldrT="[Text]"/>
      <dgm:spPr/>
      <dgm:t>
        <a:bodyPr/>
        <a:lstStyle/>
        <a:p>
          <a:r>
            <a:rPr lang="id-ID" smtClean="0"/>
            <a:t>Memproduksi melalui Badan Usaha Milik Negara</a:t>
          </a:r>
          <a:endParaRPr lang="id-ID"/>
        </a:p>
      </dgm:t>
    </dgm:pt>
    <dgm:pt modelId="{F5EE62A3-6F06-4E5F-8F68-38B397A9CEDC}" type="parTrans" cxnId="{BA6DDDA5-F036-4E16-830A-C74F9619A80E}">
      <dgm:prSet/>
      <dgm:spPr/>
      <dgm:t>
        <a:bodyPr/>
        <a:lstStyle/>
        <a:p>
          <a:endParaRPr lang="id-ID"/>
        </a:p>
      </dgm:t>
    </dgm:pt>
    <dgm:pt modelId="{C64D9855-5DC5-4899-BB89-A4B4DA8ECBB0}" type="sibTrans" cxnId="{BA6DDDA5-F036-4E16-830A-C74F9619A80E}">
      <dgm:prSet/>
      <dgm:spPr/>
      <dgm:t>
        <a:bodyPr/>
        <a:lstStyle/>
        <a:p>
          <a:endParaRPr lang="id-ID"/>
        </a:p>
      </dgm:t>
    </dgm:pt>
    <dgm:pt modelId="{B0F7145F-34D9-49B6-8A4D-B9F37D1A3AA9}">
      <dgm:prSet phldrT="[Text]"/>
      <dgm:spPr/>
      <dgm:t>
        <a:bodyPr/>
        <a:lstStyle/>
        <a:p>
          <a:r>
            <a:rPr lang="id-ID" smtClean="0"/>
            <a:t>Membuat peraturan, perijinan usaha, dsb</a:t>
          </a:r>
          <a:endParaRPr lang="id-ID"/>
        </a:p>
      </dgm:t>
    </dgm:pt>
    <dgm:pt modelId="{2141604D-C34D-4CA0-8273-AA71B24D4870}" type="parTrans" cxnId="{7C702B9F-8E5C-4EC1-8DED-AA2721481DB3}">
      <dgm:prSet/>
      <dgm:spPr/>
      <dgm:t>
        <a:bodyPr/>
        <a:lstStyle/>
        <a:p>
          <a:endParaRPr lang="id-ID"/>
        </a:p>
      </dgm:t>
    </dgm:pt>
    <dgm:pt modelId="{487323DD-7EFA-4C21-A254-5283B2282F9D}" type="sibTrans" cxnId="{7C702B9F-8E5C-4EC1-8DED-AA2721481DB3}">
      <dgm:prSet/>
      <dgm:spPr/>
      <dgm:t>
        <a:bodyPr/>
        <a:lstStyle/>
        <a:p>
          <a:endParaRPr lang="id-ID"/>
        </a:p>
      </dgm:t>
    </dgm:pt>
    <dgm:pt modelId="{6312A4F6-B502-4BB7-9F92-6E6F0ACD5C94}" type="pres">
      <dgm:prSet presAssocID="{DDCB2B16-A7A9-4B57-BEBA-F51A0A6EB3A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64865B7C-0F49-4EF3-95E5-0D1E41B78DCA}" type="pres">
      <dgm:prSet presAssocID="{D249CA41-BFE7-47A1-B196-99449A7A6E90}" presName="composite" presStyleCnt="0"/>
      <dgm:spPr/>
    </dgm:pt>
    <dgm:pt modelId="{FE8BE354-0A77-4502-A95F-48C08619D63B}" type="pres">
      <dgm:prSet presAssocID="{D249CA41-BFE7-47A1-B196-99449A7A6E9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A05BACD-CAAD-4D3D-B9BC-5D4ECD068926}" type="pres">
      <dgm:prSet presAssocID="{D249CA41-BFE7-47A1-B196-99449A7A6E90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0791337-DCF4-4A41-BDCE-DB636A7B1BC4}" type="pres">
      <dgm:prSet presAssocID="{DC476860-2B14-4BC7-A064-6F7D5F389147}" presName="space" presStyleCnt="0"/>
      <dgm:spPr/>
    </dgm:pt>
    <dgm:pt modelId="{7AE7F04B-A69B-4DC2-B1E9-941AB296389C}" type="pres">
      <dgm:prSet presAssocID="{91E8FFF4-1ACF-44FA-8296-D2887C79AFC1}" presName="composite" presStyleCnt="0"/>
      <dgm:spPr/>
    </dgm:pt>
    <dgm:pt modelId="{95D28349-0E71-49D4-8B03-E46F8ECE6FC3}" type="pres">
      <dgm:prSet presAssocID="{91E8FFF4-1ACF-44FA-8296-D2887C79AFC1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87D1AEA-E988-48AB-9993-F6F5A74D8B18}" type="pres">
      <dgm:prSet presAssocID="{91E8FFF4-1ACF-44FA-8296-D2887C79AFC1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D735797-F8E9-4471-A169-EB40468D1E4D}" type="pres">
      <dgm:prSet presAssocID="{069A25F0-512A-4294-A09F-0A8F5633287C}" presName="space" presStyleCnt="0"/>
      <dgm:spPr/>
    </dgm:pt>
    <dgm:pt modelId="{8A1FE13F-392B-4303-B056-D4F3CC2BDB23}" type="pres">
      <dgm:prSet presAssocID="{5C144D93-EF58-4540-8060-9AECE67659A1}" presName="composite" presStyleCnt="0"/>
      <dgm:spPr/>
    </dgm:pt>
    <dgm:pt modelId="{4869F386-C8BB-4329-8AC4-07A393915296}" type="pres">
      <dgm:prSet presAssocID="{5C144D93-EF58-4540-8060-9AECE67659A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BA27095-7DBA-4049-AD4D-00BA788A7ADC}" type="pres">
      <dgm:prSet presAssocID="{5C144D93-EF58-4540-8060-9AECE67659A1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4A0EA65E-1EEB-42A9-A9C8-7F1CD44EA612}" type="presOf" srcId="{D249CA41-BFE7-47A1-B196-99449A7A6E90}" destId="{FE8BE354-0A77-4502-A95F-48C08619D63B}" srcOrd="0" destOrd="0" presId="urn:microsoft.com/office/officeart/2005/8/layout/hList1"/>
    <dgm:cxn modelId="{ECBEAADE-F25F-48B4-8FE9-D844CA3B0E54}" srcId="{D249CA41-BFE7-47A1-B196-99449A7A6E90}" destId="{0965F7E4-DB3E-4AF1-B607-269F7EACB15B}" srcOrd="1" destOrd="0" parTransId="{A715B253-8826-4392-937F-630A710B245A}" sibTransId="{95C9A5F5-F662-4F04-AC57-1D175DC9A770}"/>
    <dgm:cxn modelId="{7C702B9F-8E5C-4EC1-8DED-AA2721481DB3}" srcId="{D249CA41-BFE7-47A1-B196-99449A7A6E90}" destId="{B0F7145F-34D9-49B6-8A4D-B9F37D1A3AA9}" srcOrd="2" destOrd="0" parTransId="{2141604D-C34D-4CA0-8273-AA71B24D4870}" sibTransId="{487323DD-7EFA-4C21-A254-5283B2282F9D}"/>
    <dgm:cxn modelId="{BA6DDDA5-F036-4E16-830A-C74F9619A80E}" srcId="{5C144D93-EF58-4540-8060-9AECE67659A1}" destId="{6DF9E7C8-73A7-4F3D-812A-75D9FAC7E262}" srcOrd="0" destOrd="0" parTransId="{F5EE62A3-6F06-4E5F-8F68-38B397A9CEDC}" sibTransId="{C64D9855-5DC5-4899-BB89-A4B4DA8ECBB0}"/>
    <dgm:cxn modelId="{5B86CA2D-3B77-41C6-A5C9-B93BDC8F5D8A}" type="presOf" srcId="{B0F7145F-34D9-49B6-8A4D-B9F37D1A3AA9}" destId="{7A05BACD-CAAD-4D3D-B9BC-5D4ECD068926}" srcOrd="0" destOrd="2" presId="urn:microsoft.com/office/officeart/2005/8/layout/hList1"/>
    <dgm:cxn modelId="{CA460597-461F-4A7E-A0EB-FA83C1990382}" srcId="{DDCB2B16-A7A9-4B57-BEBA-F51A0A6EB3A7}" destId="{91E8FFF4-1ACF-44FA-8296-D2887C79AFC1}" srcOrd="1" destOrd="0" parTransId="{698B084F-587B-4E07-B05E-469A8B461147}" sibTransId="{069A25F0-512A-4294-A09F-0A8F5633287C}"/>
    <dgm:cxn modelId="{B2EAEC43-27A7-485D-B767-9F4FC802FDA4}" srcId="{DDCB2B16-A7A9-4B57-BEBA-F51A0A6EB3A7}" destId="{5C144D93-EF58-4540-8060-9AECE67659A1}" srcOrd="2" destOrd="0" parTransId="{1A53281E-DF84-410A-8E17-F236E0CF4FCA}" sibTransId="{38812025-4C7C-4CCE-8223-B4674D335958}"/>
    <dgm:cxn modelId="{61ACDD19-FFD6-4673-BB8B-E2ECE155BD33}" type="presOf" srcId="{87B0B762-7762-42E7-B1E1-222F77718260}" destId="{287D1AEA-E988-48AB-9993-F6F5A74D8B18}" srcOrd="0" destOrd="0" presId="urn:microsoft.com/office/officeart/2005/8/layout/hList1"/>
    <dgm:cxn modelId="{659AA844-7968-428C-972D-11E6BCF19E1A}" srcId="{91E8FFF4-1ACF-44FA-8296-D2887C79AFC1}" destId="{87B0B762-7762-42E7-B1E1-222F77718260}" srcOrd="0" destOrd="0" parTransId="{6BE5142F-FD90-4CF8-95A1-B8F8F21A708F}" sibTransId="{2CDABA22-CB50-469E-8087-67EE04357355}"/>
    <dgm:cxn modelId="{9C3F258E-9869-44F1-8657-317698490BB4}" type="presOf" srcId="{91E8FFF4-1ACF-44FA-8296-D2887C79AFC1}" destId="{95D28349-0E71-49D4-8B03-E46F8ECE6FC3}" srcOrd="0" destOrd="0" presId="urn:microsoft.com/office/officeart/2005/8/layout/hList1"/>
    <dgm:cxn modelId="{3B5B1680-2765-4C13-9A8D-2DFEF72DEA9F}" type="presOf" srcId="{0965F7E4-DB3E-4AF1-B607-269F7EACB15B}" destId="{7A05BACD-CAAD-4D3D-B9BC-5D4ECD068926}" srcOrd="0" destOrd="1" presId="urn:microsoft.com/office/officeart/2005/8/layout/hList1"/>
    <dgm:cxn modelId="{3DD4ADDE-CEAD-4D69-A978-06862E327A35}" type="presOf" srcId="{DDCB2B16-A7A9-4B57-BEBA-F51A0A6EB3A7}" destId="{6312A4F6-B502-4BB7-9F92-6E6F0ACD5C94}" srcOrd="0" destOrd="0" presId="urn:microsoft.com/office/officeart/2005/8/layout/hList1"/>
    <dgm:cxn modelId="{C53D8DAE-AC39-4F6F-BDEF-15204FB48537}" type="presOf" srcId="{6DF9E7C8-73A7-4F3D-812A-75D9FAC7E262}" destId="{8BA27095-7DBA-4049-AD4D-00BA788A7ADC}" srcOrd="0" destOrd="0" presId="urn:microsoft.com/office/officeart/2005/8/layout/hList1"/>
    <dgm:cxn modelId="{9C16B78E-2059-45B6-A68D-F81472FBB12E}" type="presOf" srcId="{707BA0F1-F59A-48A0-853A-D54135E9ED65}" destId="{7A05BACD-CAAD-4D3D-B9BC-5D4ECD068926}" srcOrd="0" destOrd="0" presId="urn:microsoft.com/office/officeart/2005/8/layout/hList1"/>
    <dgm:cxn modelId="{F19D3E80-6278-40D5-A576-52B47FCC13BE}" srcId="{DDCB2B16-A7A9-4B57-BEBA-F51A0A6EB3A7}" destId="{D249CA41-BFE7-47A1-B196-99449A7A6E90}" srcOrd="0" destOrd="0" parTransId="{750D7E9E-9DAF-465E-89DF-2B2DFCC10A32}" sibTransId="{DC476860-2B14-4BC7-A064-6F7D5F389147}"/>
    <dgm:cxn modelId="{62B6ECB5-731F-488C-9215-7DC4484A9151}" type="presOf" srcId="{5C144D93-EF58-4540-8060-9AECE67659A1}" destId="{4869F386-C8BB-4329-8AC4-07A393915296}" srcOrd="0" destOrd="0" presId="urn:microsoft.com/office/officeart/2005/8/layout/hList1"/>
    <dgm:cxn modelId="{B2D38978-4801-4A26-98CC-17C7003AC182}" srcId="{D249CA41-BFE7-47A1-B196-99449A7A6E90}" destId="{707BA0F1-F59A-48A0-853A-D54135E9ED65}" srcOrd="0" destOrd="0" parTransId="{31FE8918-BFAF-4143-A7F0-4E4D56BD24AE}" sibTransId="{422E9E72-EF06-47F5-96A7-E8F3B2B79C8F}"/>
    <dgm:cxn modelId="{79971587-8229-484D-9A8A-70E2072B8170}" type="presParOf" srcId="{6312A4F6-B502-4BB7-9F92-6E6F0ACD5C94}" destId="{64865B7C-0F49-4EF3-95E5-0D1E41B78DCA}" srcOrd="0" destOrd="0" presId="urn:microsoft.com/office/officeart/2005/8/layout/hList1"/>
    <dgm:cxn modelId="{1048B46D-CF51-42BD-A845-74FD6D6D68B3}" type="presParOf" srcId="{64865B7C-0F49-4EF3-95E5-0D1E41B78DCA}" destId="{FE8BE354-0A77-4502-A95F-48C08619D63B}" srcOrd="0" destOrd="0" presId="urn:microsoft.com/office/officeart/2005/8/layout/hList1"/>
    <dgm:cxn modelId="{7655348B-E28A-4964-A62F-DE9B2FBDD0C5}" type="presParOf" srcId="{64865B7C-0F49-4EF3-95E5-0D1E41B78DCA}" destId="{7A05BACD-CAAD-4D3D-B9BC-5D4ECD068926}" srcOrd="1" destOrd="0" presId="urn:microsoft.com/office/officeart/2005/8/layout/hList1"/>
    <dgm:cxn modelId="{2055DE9D-CB1A-47EE-A08A-FB65D9737942}" type="presParOf" srcId="{6312A4F6-B502-4BB7-9F92-6E6F0ACD5C94}" destId="{20791337-DCF4-4A41-BDCE-DB636A7B1BC4}" srcOrd="1" destOrd="0" presId="urn:microsoft.com/office/officeart/2005/8/layout/hList1"/>
    <dgm:cxn modelId="{A7E2D235-9910-430A-9C0E-B8CCEAF5970D}" type="presParOf" srcId="{6312A4F6-B502-4BB7-9F92-6E6F0ACD5C94}" destId="{7AE7F04B-A69B-4DC2-B1E9-941AB296389C}" srcOrd="2" destOrd="0" presId="urn:microsoft.com/office/officeart/2005/8/layout/hList1"/>
    <dgm:cxn modelId="{0FABC38A-B5D2-448C-8B8C-05B4D0684D72}" type="presParOf" srcId="{7AE7F04B-A69B-4DC2-B1E9-941AB296389C}" destId="{95D28349-0E71-49D4-8B03-E46F8ECE6FC3}" srcOrd="0" destOrd="0" presId="urn:microsoft.com/office/officeart/2005/8/layout/hList1"/>
    <dgm:cxn modelId="{0D40F105-8AA5-48F5-88DE-B4A45E32E28A}" type="presParOf" srcId="{7AE7F04B-A69B-4DC2-B1E9-941AB296389C}" destId="{287D1AEA-E988-48AB-9993-F6F5A74D8B18}" srcOrd="1" destOrd="0" presId="urn:microsoft.com/office/officeart/2005/8/layout/hList1"/>
    <dgm:cxn modelId="{5BEF2663-A5AC-411B-A9F4-26DA244F867C}" type="presParOf" srcId="{6312A4F6-B502-4BB7-9F92-6E6F0ACD5C94}" destId="{5D735797-F8E9-4471-A169-EB40468D1E4D}" srcOrd="3" destOrd="0" presId="urn:microsoft.com/office/officeart/2005/8/layout/hList1"/>
    <dgm:cxn modelId="{D319FF28-6957-47F2-A1E8-52589948EAB9}" type="presParOf" srcId="{6312A4F6-B502-4BB7-9F92-6E6F0ACD5C94}" destId="{8A1FE13F-392B-4303-B056-D4F3CC2BDB23}" srcOrd="4" destOrd="0" presId="urn:microsoft.com/office/officeart/2005/8/layout/hList1"/>
    <dgm:cxn modelId="{6E6D6648-1EB7-462A-B891-CF40AC161B7F}" type="presParOf" srcId="{8A1FE13F-392B-4303-B056-D4F3CC2BDB23}" destId="{4869F386-C8BB-4329-8AC4-07A393915296}" srcOrd="0" destOrd="0" presId="urn:microsoft.com/office/officeart/2005/8/layout/hList1"/>
    <dgm:cxn modelId="{5BFB1E60-6C70-4883-898C-86AC321E4437}" type="presParOf" srcId="{8A1FE13F-392B-4303-B056-D4F3CC2BDB23}" destId="{8BA27095-7DBA-4049-AD4D-00BA788A7AD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700956-53B1-47C4-BE36-D44433170D45}" type="doc">
      <dgm:prSet loTypeId="urn:microsoft.com/office/officeart/2005/8/layout/hierarchy2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id-ID"/>
        </a:p>
      </dgm:t>
    </dgm:pt>
    <dgm:pt modelId="{33553D84-4E62-4140-9738-226FEFCD7E18}">
      <dgm:prSet phldrT="[Text]"/>
      <dgm:spPr/>
      <dgm:t>
        <a:bodyPr/>
        <a:lstStyle/>
        <a:p>
          <a:r>
            <a:rPr lang="id-ID" smtClean="0"/>
            <a:t>Faktor yang mendorong perdagangan antarnegara</a:t>
          </a:r>
          <a:endParaRPr lang="id-ID"/>
        </a:p>
      </dgm:t>
    </dgm:pt>
    <dgm:pt modelId="{34D5AA39-26BA-49A7-8F41-493E3C8FDA6B}" type="parTrans" cxnId="{497BC498-5713-40DB-869A-E0B639468E84}">
      <dgm:prSet/>
      <dgm:spPr/>
      <dgm:t>
        <a:bodyPr/>
        <a:lstStyle/>
        <a:p>
          <a:endParaRPr lang="id-ID"/>
        </a:p>
      </dgm:t>
    </dgm:pt>
    <dgm:pt modelId="{707B4410-50CD-477B-BC28-690B622542B0}" type="sibTrans" cxnId="{497BC498-5713-40DB-869A-E0B639468E84}">
      <dgm:prSet/>
      <dgm:spPr/>
      <dgm:t>
        <a:bodyPr/>
        <a:lstStyle/>
        <a:p>
          <a:endParaRPr lang="id-ID"/>
        </a:p>
      </dgm:t>
    </dgm:pt>
    <dgm:pt modelId="{5759D3EF-C57A-46EC-942A-1D6CD830497E}">
      <dgm:prSet phldrT="[Text]"/>
      <dgm:spPr/>
      <dgm:t>
        <a:bodyPr/>
        <a:lstStyle/>
        <a:p>
          <a:r>
            <a:rPr lang="id-ID" smtClean="0"/>
            <a:t>Memenuhi kebutuhan dalam negeri</a:t>
          </a:r>
          <a:endParaRPr lang="id-ID"/>
        </a:p>
      </dgm:t>
    </dgm:pt>
    <dgm:pt modelId="{E3E6FD1F-5640-42EE-981E-1972A8A2DF0D}" type="parTrans" cxnId="{4EF00D7B-EF7C-4A78-9BE1-42B2334010B9}">
      <dgm:prSet/>
      <dgm:spPr/>
      <dgm:t>
        <a:bodyPr/>
        <a:lstStyle/>
        <a:p>
          <a:endParaRPr lang="id-ID"/>
        </a:p>
      </dgm:t>
    </dgm:pt>
    <dgm:pt modelId="{20C33CAE-B5E5-4E2F-B464-AAC5B9AE5236}" type="sibTrans" cxnId="{4EF00D7B-EF7C-4A78-9BE1-42B2334010B9}">
      <dgm:prSet/>
      <dgm:spPr/>
      <dgm:t>
        <a:bodyPr/>
        <a:lstStyle/>
        <a:p>
          <a:endParaRPr lang="id-ID"/>
        </a:p>
      </dgm:t>
    </dgm:pt>
    <dgm:pt modelId="{2C1811A0-F882-4F9B-AF47-C3DCC2916CDF}">
      <dgm:prSet phldrT="[Text]"/>
      <dgm:spPr/>
      <dgm:t>
        <a:bodyPr/>
        <a:lstStyle/>
        <a:p>
          <a:r>
            <a:rPr lang="id-ID" smtClean="0"/>
            <a:t>Keinginan memperoleh keuntungan</a:t>
          </a:r>
          <a:endParaRPr lang="id-ID"/>
        </a:p>
      </dgm:t>
    </dgm:pt>
    <dgm:pt modelId="{135E2D9D-3613-4212-9422-6E8D4590CAEB}" type="parTrans" cxnId="{B4A938E6-C5D3-4E5C-8B56-23565BDFE15E}">
      <dgm:prSet/>
      <dgm:spPr/>
      <dgm:t>
        <a:bodyPr/>
        <a:lstStyle/>
        <a:p>
          <a:endParaRPr lang="id-ID"/>
        </a:p>
      </dgm:t>
    </dgm:pt>
    <dgm:pt modelId="{9B3CEA92-B7E9-45AB-88FF-639132291724}" type="sibTrans" cxnId="{B4A938E6-C5D3-4E5C-8B56-23565BDFE15E}">
      <dgm:prSet/>
      <dgm:spPr/>
      <dgm:t>
        <a:bodyPr/>
        <a:lstStyle/>
        <a:p>
          <a:endParaRPr lang="id-ID"/>
        </a:p>
      </dgm:t>
    </dgm:pt>
    <dgm:pt modelId="{6416D9F9-39E8-4172-B30E-06B40064419D}">
      <dgm:prSet phldrT="[Text]"/>
      <dgm:spPr/>
      <dgm:t>
        <a:bodyPr/>
        <a:lstStyle/>
        <a:p>
          <a:r>
            <a:rPr lang="id-ID" smtClean="0"/>
            <a:t>Meningkatkan pendapatan </a:t>
          </a:r>
          <a:endParaRPr lang="id-ID"/>
        </a:p>
      </dgm:t>
    </dgm:pt>
    <dgm:pt modelId="{8CAD29FC-DE7C-40D3-950E-6F2861CF8ECE}" type="parTrans" cxnId="{607289D9-29CE-43FB-BDA5-53D6CC5FEC52}">
      <dgm:prSet/>
      <dgm:spPr/>
      <dgm:t>
        <a:bodyPr/>
        <a:lstStyle/>
        <a:p>
          <a:endParaRPr lang="id-ID"/>
        </a:p>
      </dgm:t>
    </dgm:pt>
    <dgm:pt modelId="{42E55E59-0702-4852-9EB5-C531B280C343}" type="sibTrans" cxnId="{607289D9-29CE-43FB-BDA5-53D6CC5FEC52}">
      <dgm:prSet/>
      <dgm:spPr/>
      <dgm:t>
        <a:bodyPr/>
        <a:lstStyle/>
        <a:p>
          <a:endParaRPr lang="id-ID"/>
        </a:p>
      </dgm:t>
    </dgm:pt>
    <dgm:pt modelId="{17CAD0F4-0974-4CB8-ABF5-0512CF29F8C8}">
      <dgm:prSet phldrT="[Text]"/>
      <dgm:spPr/>
      <dgm:t>
        <a:bodyPr/>
        <a:lstStyle/>
        <a:p>
          <a:r>
            <a:rPr lang="id-ID" smtClean="0"/>
            <a:t>Penguasaan IPTEK</a:t>
          </a:r>
          <a:endParaRPr lang="id-ID"/>
        </a:p>
      </dgm:t>
    </dgm:pt>
    <dgm:pt modelId="{80C2AB93-79AF-48B9-833F-491AA2E84236}" type="parTrans" cxnId="{BF77BBFE-BF0A-4F80-ACD8-E7308BA2721B}">
      <dgm:prSet/>
      <dgm:spPr/>
      <dgm:t>
        <a:bodyPr/>
        <a:lstStyle/>
        <a:p>
          <a:endParaRPr lang="id-ID"/>
        </a:p>
      </dgm:t>
    </dgm:pt>
    <dgm:pt modelId="{6D09BAE2-8E62-44AF-A41E-51855F61857D}" type="sibTrans" cxnId="{BF77BBFE-BF0A-4F80-ACD8-E7308BA2721B}">
      <dgm:prSet/>
      <dgm:spPr/>
      <dgm:t>
        <a:bodyPr/>
        <a:lstStyle/>
        <a:p>
          <a:endParaRPr lang="id-ID"/>
        </a:p>
      </dgm:t>
    </dgm:pt>
    <dgm:pt modelId="{6E0B1B7A-48C7-4AA6-B7E8-D42C05FBF263}">
      <dgm:prSet phldrT="[Text]"/>
      <dgm:spPr/>
      <dgm:t>
        <a:bodyPr/>
        <a:lstStyle/>
        <a:p>
          <a:r>
            <a:rPr lang="id-ID" smtClean="0"/>
            <a:t>Perbedaan SDA</a:t>
          </a:r>
          <a:endParaRPr lang="id-ID"/>
        </a:p>
      </dgm:t>
    </dgm:pt>
    <dgm:pt modelId="{0F471497-3E8C-4F68-B94A-44788C880AF5}" type="parTrans" cxnId="{44EFD383-D1A5-459C-A3FE-2BC9AE77F9F6}">
      <dgm:prSet/>
      <dgm:spPr/>
      <dgm:t>
        <a:bodyPr/>
        <a:lstStyle/>
        <a:p>
          <a:endParaRPr lang="id-ID"/>
        </a:p>
      </dgm:t>
    </dgm:pt>
    <dgm:pt modelId="{453552FE-8A52-4507-8021-BAF6B8E77FBB}" type="sibTrans" cxnId="{44EFD383-D1A5-459C-A3FE-2BC9AE77F9F6}">
      <dgm:prSet/>
      <dgm:spPr/>
      <dgm:t>
        <a:bodyPr/>
        <a:lstStyle/>
        <a:p>
          <a:endParaRPr lang="id-ID"/>
        </a:p>
      </dgm:t>
    </dgm:pt>
    <dgm:pt modelId="{A398E727-00B0-4E8F-9CF6-AC6111782659}">
      <dgm:prSet phldrT="[Text]"/>
      <dgm:spPr/>
      <dgm:t>
        <a:bodyPr/>
        <a:lstStyle/>
        <a:p>
          <a:r>
            <a:rPr lang="id-ID" smtClean="0"/>
            <a:t>Membuka kerjasama</a:t>
          </a:r>
          <a:endParaRPr lang="id-ID"/>
        </a:p>
      </dgm:t>
    </dgm:pt>
    <dgm:pt modelId="{434B4A9E-19A7-439E-B65F-B501D182F35A}" type="parTrans" cxnId="{1D9E8B3D-1BB8-4639-90C5-6F271E193835}">
      <dgm:prSet/>
      <dgm:spPr/>
      <dgm:t>
        <a:bodyPr/>
        <a:lstStyle/>
        <a:p>
          <a:endParaRPr lang="id-ID"/>
        </a:p>
      </dgm:t>
    </dgm:pt>
    <dgm:pt modelId="{A5FFE894-0121-4442-A839-89408FC6696A}" type="sibTrans" cxnId="{1D9E8B3D-1BB8-4639-90C5-6F271E193835}">
      <dgm:prSet/>
      <dgm:spPr/>
      <dgm:t>
        <a:bodyPr/>
        <a:lstStyle/>
        <a:p>
          <a:endParaRPr lang="id-ID"/>
        </a:p>
      </dgm:t>
    </dgm:pt>
    <dgm:pt modelId="{7DB58AE4-166E-4122-881D-31B7F7D47A92}">
      <dgm:prSet phldrT="[Text]"/>
      <dgm:spPr/>
      <dgm:t>
        <a:bodyPr/>
        <a:lstStyle/>
        <a:p>
          <a:r>
            <a:rPr lang="id-ID" smtClean="0"/>
            <a:t>Era globalisasi</a:t>
          </a:r>
          <a:endParaRPr lang="id-ID"/>
        </a:p>
      </dgm:t>
    </dgm:pt>
    <dgm:pt modelId="{6B13349D-AB5C-403C-AC03-03401C3B5A2A}" type="parTrans" cxnId="{724CB3FA-B7D8-41C1-AA24-2E9DEF45C5D2}">
      <dgm:prSet/>
      <dgm:spPr/>
      <dgm:t>
        <a:bodyPr/>
        <a:lstStyle/>
        <a:p>
          <a:endParaRPr lang="id-ID"/>
        </a:p>
      </dgm:t>
    </dgm:pt>
    <dgm:pt modelId="{B968941C-394E-4097-A0F4-E58C6F4C8A01}" type="sibTrans" cxnId="{724CB3FA-B7D8-41C1-AA24-2E9DEF45C5D2}">
      <dgm:prSet/>
      <dgm:spPr/>
      <dgm:t>
        <a:bodyPr/>
        <a:lstStyle/>
        <a:p>
          <a:endParaRPr lang="id-ID"/>
        </a:p>
      </dgm:t>
    </dgm:pt>
    <dgm:pt modelId="{85DBE2BE-F608-4477-B1DA-79AC2ECE2748}" type="pres">
      <dgm:prSet presAssocID="{AA700956-53B1-47C4-BE36-D44433170D4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C7859662-607D-44B9-9463-E7D0D880E9E8}" type="pres">
      <dgm:prSet presAssocID="{33553D84-4E62-4140-9738-226FEFCD7E18}" presName="root1" presStyleCnt="0"/>
      <dgm:spPr/>
    </dgm:pt>
    <dgm:pt modelId="{F5BC2018-A99E-4EF2-8F0C-B4C3B009BD44}" type="pres">
      <dgm:prSet presAssocID="{33553D84-4E62-4140-9738-226FEFCD7E18}" presName="LevelOneTextNode" presStyleLbl="node0" presStyleIdx="0" presStyleCnt="1" custScaleX="193205" custScaleY="225971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9330BA58-99D7-4E96-BA95-31DB7AFF0A6A}" type="pres">
      <dgm:prSet presAssocID="{33553D84-4E62-4140-9738-226FEFCD7E18}" presName="level2hierChild" presStyleCnt="0"/>
      <dgm:spPr/>
    </dgm:pt>
    <dgm:pt modelId="{5412597E-B8D5-4900-B2E3-B3218E160B34}" type="pres">
      <dgm:prSet presAssocID="{E3E6FD1F-5640-42EE-981E-1972A8A2DF0D}" presName="conn2-1" presStyleLbl="parChTrans1D2" presStyleIdx="0" presStyleCnt="7"/>
      <dgm:spPr/>
      <dgm:t>
        <a:bodyPr/>
        <a:lstStyle/>
        <a:p>
          <a:endParaRPr lang="id-ID"/>
        </a:p>
      </dgm:t>
    </dgm:pt>
    <dgm:pt modelId="{8DE45380-993D-4E7B-9E84-46EDAFCAA8F0}" type="pres">
      <dgm:prSet presAssocID="{E3E6FD1F-5640-42EE-981E-1972A8A2DF0D}" presName="connTx" presStyleLbl="parChTrans1D2" presStyleIdx="0" presStyleCnt="7"/>
      <dgm:spPr/>
      <dgm:t>
        <a:bodyPr/>
        <a:lstStyle/>
        <a:p>
          <a:endParaRPr lang="id-ID"/>
        </a:p>
      </dgm:t>
    </dgm:pt>
    <dgm:pt modelId="{95897B44-49D3-41F2-85C9-B4AE52EC07F3}" type="pres">
      <dgm:prSet presAssocID="{5759D3EF-C57A-46EC-942A-1D6CD830497E}" presName="root2" presStyleCnt="0"/>
      <dgm:spPr/>
    </dgm:pt>
    <dgm:pt modelId="{8B2AA722-4DCC-48C8-B450-8B51F21C0ED6}" type="pres">
      <dgm:prSet presAssocID="{5759D3EF-C57A-46EC-942A-1D6CD830497E}" presName="LevelTwoTextNode" presStyleLbl="node2" presStyleIdx="0" presStyleCnt="7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DEEBC2C9-89DE-422C-8A53-06062C2A323B}" type="pres">
      <dgm:prSet presAssocID="{5759D3EF-C57A-46EC-942A-1D6CD830497E}" presName="level3hierChild" presStyleCnt="0"/>
      <dgm:spPr/>
    </dgm:pt>
    <dgm:pt modelId="{136085B0-7AE6-4AD9-A4EB-ED28F7A3574D}" type="pres">
      <dgm:prSet presAssocID="{135E2D9D-3613-4212-9422-6E8D4590CAEB}" presName="conn2-1" presStyleLbl="parChTrans1D2" presStyleIdx="1" presStyleCnt="7"/>
      <dgm:spPr/>
      <dgm:t>
        <a:bodyPr/>
        <a:lstStyle/>
        <a:p>
          <a:endParaRPr lang="id-ID"/>
        </a:p>
      </dgm:t>
    </dgm:pt>
    <dgm:pt modelId="{9E8CC09A-5FF6-46EB-9351-D06134158086}" type="pres">
      <dgm:prSet presAssocID="{135E2D9D-3613-4212-9422-6E8D4590CAEB}" presName="connTx" presStyleLbl="parChTrans1D2" presStyleIdx="1" presStyleCnt="7"/>
      <dgm:spPr/>
      <dgm:t>
        <a:bodyPr/>
        <a:lstStyle/>
        <a:p>
          <a:endParaRPr lang="id-ID"/>
        </a:p>
      </dgm:t>
    </dgm:pt>
    <dgm:pt modelId="{DC6FE845-7760-4D77-9CE7-AA581785CEEB}" type="pres">
      <dgm:prSet presAssocID="{2C1811A0-F882-4F9B-AF47-C3DCC2916CDF}" presName="root2" presStyleCnt="0"/>
      <dgm:spPr/>
    </dgm:pt>
    <dgm:pt modelId="{48CBCD58-D6D1-4761-9138-8B615AD4C8BA}" type="pres">
      <dgm:prSet presAssocID="{2C1811A0-F882-4F9B-AF47-C3DCC2916CDF}" presName="LevelTwoTextNode" presStyleLbl="node2" presStyleIdx="1" presStyleCnt="7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C981314B-DBD1-4196-817B-095A4628C9D8}" type="pres">
      <dgm:prSet presAssocID="{2C1811A0-F882-4F9B-AF47-C3DCC2916CDF}" presName="level3hierChild" presStyleCnt="0"/>
      <dgm:spPr/>
    </dgm:pt>
    <dgm:pt modelId="{606BCB3E-93F7-473A-A12D-A1F2A277F98B}" type="pres">
      <dgm:prSet presAssocID="{8CAD29FC-DE7C-40D3-950E-6F2861CF8ECE}" presName="conn2-1" presStyleLbl="parChTrans1D2" presStyleIdx="2" presStyleCnt="7"/>
      <dgm:spPr/>
      <dgm:t>
        <a:bodyPr/>
        <a:lstStyle/>
        <a:p>
          <a:endParaRPr lang="id-ID"/>
        </a:p>
      </dgm:t>
    </dgm:pt>
    <dgm:pt modelId="{4D9C3896-D952-4B51-A35D-D4B013E21D57}" type="pres">
      <dgm:prSet presAssocID="{8CAD29FC-DE7C-40D3-950E-6F2861CF8ECE}" presName="connTx" presStyleLbl="parChTrans1D2" presStyleIdx="2" presStyleCnt="7"/>
      <dgm:spPr/>
      <dgm:t>
        <a:bodyPr/>
        <a:lstStyle/>
        <a:p>
          <a:endParaRPr lang="id-ID"/>
        </a:p>
      </dgm:t>
    </dgm:pt>
    <dgm:pt modelId="{8EFF924F-7B47-41B0-B176-2AB283981363}" type="pres">
      <dgm:prSet presAssocID="{6416D9F9-39E8-4172-B30E-06B40064419D}" presName="root2" presStyleCnt="0"/>
      <dgm:spPr/>
    </dgm:pt>
    <dgm:pt modelId="{D0C8F89B-7225-4760-BDC0-D99D9C2C096B}" type="pres">
      <dgm:prSet presAssocID="{6416D9F9-39E8-4172-B30E-06B40064419D}" presName="LevelTwoTextNode" presStyleLbl="node2" presStyleIdx="2" presStyleCnt="7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C29967EC-43E5-49A5-9591-80CF07B27F45}" type="pres">
      <dgm:prSet presAssocID="{6416D9F9-39E8-4172-B30E-06B40064419D}" presName="level3hierChild" presStyleCnt="0"/>
      <dgm:spPr/>
    </dgm:pt>
    <dgm:pt modelId="{24913EB9-72D1-43B9-9D81-A13C93F57277}" type="pres">
      <dgm:prSet presAssocID="{80C2AB93-79AF-48B9-833F-491AA2E84236}" presName="conn2-1" presStyleLbl="parChTrans1D2" presStyleIdx="3" presStyleCnt="7"/>
      <dgm:spPr/>
      <dgm:t>
        <a:bodyPr/>
        <a:lstStyle/>
        <a:p>
          <a:endParaRPr lang="id-ID"/>
        </a:p>
      </dgm:t>
    </dgm:pt>
    <dgm:pt modelId="{FA368506-CB7A-4B23-B186-8C164DC2BF97}" type="pres">
      <dgm:prSet presAssocID="{80C2AB93-79AF-48B9-833F-491AA2E84236}" presName="connTx" presStyleLbl="parChTrans1D2" presStyleIdx="3" presStyleCnt="7"/>
      <dgm:spPr/>
      <dgm:t>
        <a:bodyPr/>
        <a:lstStyle/>
        <a:p>
          <a:endParaRPr lang="id-ID"/>
        </a:p>
      </dgm:t>
    </dgm:pt>
    <dgm:pt modelId="{0F088AC0-CB12-40CD-86AD-E949DDAAC055}" type="pres">
      <dgm:prSet presAssocID="{17CAD0F4-0974-4CB8-ABF5-0512CF29F8C8}" presName="root2" presStyleCnt="0"/>
      <dgm:spPr/>
    </dgm:pt>
    <dgm:pt modelId="{5691A557-DE9C-4F6A-9AD3-BC622E033BA2}" type="pres">
      <dgm:prSet presAssocID="{17CAD0F4-0974-4CB8-ABF5-0512CF29F8C8}" presName="LevelTwoTextNode" presStyleLbl="node2" presStyleIdx="3" presStyleCnt="7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7D2C15A8-DB26-4F38-9580-452AA8920892}" type="pres">
      <dgm:prSet presAssocID="{17CAD0F4-0974-4CB8-ABF5-0512CF29F8C8}" presName="level3hierChild" presStyleCnt="0"/>
      <dgm:spPr/>
    </dgm:pt>
    <dgm:pt modelId="{09660258-B687-45C1-A432-4ED26044DDA1}" type="pres">
      <dgm:prSet presAssocID="{0F471497-3E8C-4F68-B94A-44788C880AF5}" presName="conn2-1" presStyleLbl="parChTrans1D2" presStyleIdx="4" presStyleCnt="7"/>
      <dgm:spPr/>
      <dgm:t>
        <a:bodyPr/>
        <a:lstStyle/>
        <a:p>
          <a:endParaRPr lang="id-ID"/>
        </a:p>
      </dgm:t>
    </dgm:pt>
    <dgm:pt modelId="{9C8F493B-10B0-471A-83DB-575003D9A7F2}" type="pres">
      <dgm:prSet presAssocID="{0F471497-3E8C-4F68-B94A-44788C880AF5}" presName="connTx" presStyleLbl="parChTrans1D2" presStyleIdx="4" presStyleCnt="7"/>
      <dgm:spPr/>
      <dgm:t>
        <a:bodyPr/>
        <a:lstStyle/>
        <a:p>
          <a:endParaRPr lang="id-ID"/>
        </a:p>
      </dgm:t>
    </dgm:pt>
    <dgm:pt modelId="{EB6F65E1-72B0-4A5A-BB38-F7E95704984A}" type="pres">
      <dgm:prSet presAssocID="{6E0B1B7A-48C7-4AA6-B7E8-D42C05FBF263}" presName="root2" presStyleCnt="0"/>
      <dgm:spPr/>
    </dgm:pt>
    <dgm:pt modelId="{77007042-0B39-496F-9678-8CCE7ADDB193}" type="pres">
      <dgm:prSet presAssocID="{6E0B1B7A-48C7-4AA6-B7E8-D42C05FBF263}" presName="LevelTwoTextNode" presStyleLbl="node2" presStyleIdx="4" presStyleCnt="7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FBB80B7F-25F5-4E00-B3D2-9DDAED44A755}" type="pres">
      <dgm:prSet presAssocID="{6E0B1B7A-48C7-4AA6-B7E8-D42C05FBF263}" presName="level3hierChild" presStyleCnt="0"/>
      <dgm:spPr/>
    </dgm:pt>
    <dgm:pt modelId="{85F782ED-F07D-4EC4-B65E-4DA88097B208}" type="pres">
      <dgm:prSet presAssocID="{434B4A9E-19A7-439E-B65F-B501D182F35A}" presName="conn2-1" presStyleLbl="parChTrans1D2" presStyleIdx="5" presStyleCnt="7"/>
      <dgm:spPr/>
      <dgm:t>
        <a:bodyPr/>
        <a:lstStyle/>
        <a:p>
          <a:endParaRPr lang="id-ID"/>
        </a:p>
      </dgm:t>
    </dgm:pt>
    <dgm:pt modelId="{6E3A1910-3DA9-4061-9F10-887ECA421348}" type="pres">
      <dgm:prSet presAssocID="{434B4A9E-19A7-439E-B65F-B501D182F35A}" presName="connTx" presStyleLbl="parChTrans1D2" presStyleIdx="5" presStyleCnt="7"/>
      <dgm:spPr/>
      <dgm:t>
        <a:bodyPr/>
        <a:lstStyle/>
        <a:p>
          <a:endParaRPr lang="id-ID"/>
        </a:p>
      </dgm:t>
    </dgm:pt>
    <dgm:pt modelId="{DACCBEBF-84B8-449F-8A4B-6009F290227C}" type="pres">
      <dgm:prSet presAssocID="{A398E727-00B0-4E8F-9CF6-AC6111782659}" presName="root2" presStyleCnt="0"/>
      <dgm:spPr/>
    </dgm:pt>
    <dgm:pt modelId="{1C8A188D-23E2-4E74-B821-93A5D6B1336E}" type="pres">
      <dgm:prSet presAssocID="{A398E727-00B0-4E8F-9CF6-AC6111782659}" presName="LevelTwoTextNode" presStyleLbl="node2" presStyleIdx="5" presStyleCnt="7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18B19220-892D-4853-836E-DAE4ADB83FB7}" type="pres">
      <dgm:prSet presAssocID="{A398E727-00B0-4E8F-9CF6-AC6111782659}" presName="level3hierChild" presStyleCnt="0"/>
      <dgm:spPr/>
    </dgm:pt>
    <dgm:pt modelId="{872522F3-12E4-46CB-8AA3-C1A57933553D}" type="pres">
      <dgm:prSet presAssocID="{6B13349D-AB5C-403C-AC03-03401C3B5A2A}" presName="conn2-1" presStyleLbl="parChTrans1D2" presStyleIdx="6" presStyleCnt="7"/>
      <dgm:spPr/>
      <dgm:t>
        <a:bodyPr/>
        <a:lstStyle/>
        <a:p>
          <a:endParaRPr lang="id-ID"/>
        </a:p>
      </dgm:t>
    </dgm:pt>
    <dgm:pt modelId="{BDE82C5F-A208-44D4-8501-CCBA3B3784D6}" type="pres">
      <dgm:prSet presAssocID="{6B13349D-AB5C-403C-AC03-03401C3B5A2A}" presName="connTx" presStyleLbl="parChTrans1D2" presStyleIdx="6" presStyleCnt="7"/>
      <dgm:spPr/>
      <dgm:t>
        <a:bodyPr/>
        <a:lstStyle/>
        <a:p>
          <a:endParaRPr lang="id-ID"/>
        </a:p>
      </dgm:t>
    </dgm:pt>
    <dgm:pt modelId="{2233C42F-EE34-4FF7-8954-AB9EA266EA0A}" type="pres">
      <dgm:prSet presAssocID="{7DB58AE4-166E-4122-881D-31B7F7D47A92}" presName="root2" presStyleCnt="0"/>
      <dgm:spPr/>
    </dgm:pt>
    <dgm:pt modelId="{B75062E0-E4E0-421E-8FE3-06CF2C317ACE}" type="pres">
      <dgm:prSet presAssocID="{7DB58AE4-166E-4122-881D-31B7F7D47A92}" presName="LevelTwoTextNode" presStyleLbl="node2" presStyleIdx="6" presStyleCnt="7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006A5000-DCAB-4EEC-BBF2-D039431B8791}" type="pres">
      <dgm:prSet presAssocID="{7DB58AE4-166E-4122-881D-31B7F7D47A92}" presName="level3hierChild" presStyleCnt="0"/>
      <dgm:spPr/>
    </dgm:pt>
  </dgm:ptLst>
  <dgm:cxnLst>
    <dgm:cxn modelId="{1D9E8B3D-1BB8-4639-90C5-6F271E193835}" srcId="{33553D84-4E62-4140-9738-226FEFCD7E18}" destId="{A398E727-00B0-4E8F-9CF6-AC6111782659}" srcOrd="5" destOrd="0" parTransId="{434B4A9E-19A7-439E-B65F-B501D182F35A}" sibTransId="{A5FFE894-0121-4442-A839-89408FC6696A}"/>
    <dgm:cxn modelId="{3BC068DB-F78F-4915-A14A-8E6994D07C54}" type="presOf" srcId="{E3E6FD1F-5640-42EE-981E-1972A8A2DF0D}" destId="{8DE45380-993D-4E7B-9E84-46EDAFCAA8F0}" srcOrd="1" destOrd="0" presId="urn:microsoft.com/office/officeart/2005/8/layout/hierarchy2"/>
    <dgm:cxn modelId="{2F15B86C-DAD0-48E0-9D84-8E5D1F210658}" type="presOf" srcId="{A398E727-00B0-4E8F-9CF6-AC6111782659}" destId="{1C8A188D-23E2-4E74-B821-93A5D6B1336E}" srcOrd="0" destOrd="0" presId="urn:microsoft.com/office/officeart/2005/8/layout/hierarchy2"/>
    <dgm:cxn modelId="{297F35F3-A667-4877-B0E8-599C244E1B95}" type="presOf" srcId="{AA700956-53B1-47C4-BE36-D44433170D45}" destId="{85DBE2BE-F608-4477-B1DA-79AC2ECE2748}" srcOrd="0" destOrd="0" presId="urn:microsoft.com/office/officeart/2005/8/layout/hierarchy2"/>
    <dgm:cxn modelId="{B63C835D-6C5F-43AC-BEBB-29954075DF17}" type="presOf" srcId="{E3E6FD1F-5640-42EE-981E-1972A8A2DF0D}" destId="{5412597E-B8D5-4900-B2E3-B3218E160B34}" srcOrd="0" destOrd="0" presId="urn:microsoft.com/office/officeart/2005/8/layout/hierarchy2"/>
    <dgm:cxn modelId="{4EF00D7B-EF7C-4A78-9BE1-42B2334010B9}" srcId="{33553D84-4E62-4140-9738-226FEFCD7E18}" destId="{5759D3EF-C57A-46EC-942A-1D6CD830497E}" srcOrd="0" destOrd="0" parTransId="{E3E6FD1F-5640-42EE-981E-1972A8A2DF0D}" sibTransId="{20C33CAE-B5E5-4E2F-B464-AAC5B9AE5236}"/>
    <dgm:cxn modelId="{E6171DB2-98B2-4CF2-B016-D84917C63A7E}" type="presOf" srcId="{6416D9F9-39E8-4172-B30E-06B40064419D}" destId="{D0C8F89B-7225-4760-BDC0-D99D9C2C096B}" srcOrd="0" destOrd="0" presId="urn:microsoft.com/office/officeart/2005/8/layout/hierarchy2"/>
    <dgm:cxn modelId="{D160D421-C636-4B14-8B50-07BD00B6F632}" type="presOf" srcId="{8CAD29FC-DE7C-40D3-950E-6F2861CF8ECE}" destId="{606BCB3E-93F7-473A-A12D-A1F2A277F98B}" srcOrd="0" destOrd="0" presId="urn:microsoft.com/office/officeart/2005/8/layout/hierarchy2"/>
    <dgm:cxn modelId="{1114B9D7-C70B-4B5C-A242-FA89DF6BCC1C}" type="presOf" srcId="{6B13349D-AB5C-403C-AC03-03401C3B5A2A}" destId="{BDE82C5F-A208-44D4-8501-CCBA3B3784D6}" srcOrd="1" destOrd="0" presId="urn:microsoft.com/office/officeart/2005/8/layout/hierarchy2"/>
    <dgm:cxn modelId="{8C3E3A53-1564-4793-9BD7-28D34412C7AF}" type="presOf" srcId="{8CAD29FC-DE7C-40D3-950E-6F2861CF8ECE}" destId="{4D9C3896-D952-4B51-A35D-D4B013E21D57}" srcOrd="1" destOrd="0" presId="urn:microsoft.com/office/officeart/2005/8/layout/hierarchy2"/>
    <dgm:cxn modelId="{32752158-DC78-4192-9763-EF7B2FCF3B40}" type="presOf" srcId="{0F471497-3E8C-4F68-B94A-44788C880AF5}" destId="{09660258-B687-45C1-A432-4ED26044DDA1}" srcOrd="0" destOrd="0" presId="urn:microsoft.com/office/officeart/2005/8/layout/hierarchy2"/>
    <dgm:cxn modelId="{AD09F839-380D-492D-96CD-8D59A42A732E}" type="presOf" srcId="{33553D84-4E62-4140-9738-226FEFCD7E18}" destId="{F5BC2018-A99E-4EF2-8F0C-B4C3B009BD44}" srcOrd="0" destOrd="0" presId="urn:microsoft.com/office/officeart/2005/8/layout/hierarchy2"/>
    <dgm:cxn modelId="{607289D9-29CE-43FB-BDA5-53D6CC5FEC52}" srcId="{33553D84-4E62-4140-9738-226FEFCD7E18}" destId="{6416D9F9-39E8-4172-B30E-06B40064419D}" srcOrd="2" destOrd="0" parTransId="{8CAD29FC-DE7C-40D3-950E-6F2861CF8ECE}" sibTransId="{42E55E59-0702-4852-9EB5-C531B280C343}"/>
    <dgm:cxn modelId="{6C2035EB-ACAD-407C-A25A-ED2F8CBC0502}" type="presOf" srcId="{0F471497-3E8C-4F68-B94A-44788C880AF5}" destId="{9C8F493B-10B0-471A-83DB-575003D9A7F2}" srcOrd="1" destOrd="0" presId="urn:microsoft.com/office/officeart/2005/8/layout/hierarchy2"/>
    <dgm:cxn modelId="{9FF0CCAF-EC30-4666-9E68-679959F7EE72}" type="presOf" srcId="{6B13349D-AB5C-403C-AC03-03401C3B5A2A}" destId="{872522F3-12E4-46CB-8AA3-C1A57933553D}" srcOrd="0" destOrd="0" presId="urn:microsoft.com/office/officeart/2005/8/layout/hierarchy2"/>
    <dgm:cxn modelId="{D89A4DD1-DD02-4DAE-9E87-3A37C3EC734C}" type="presOf" srcId="{80C2AB93-79AF-48B9-833F-491AA2E84236}" destId="{24913EB9-72D1-43B9-9D81-A13C93F57277}" srcOrd="0" destOrd="0" presId="urn:microsoft.com/office/officeart/2005/8/layout/hierarchy2"/>
    <dgm:cxn modelId="{125FD368-0A68-4168-93F0-BCEEE34F9190}" type="presOf" srcId="{7DB58AE4-166E-4122-881D-31B7F7D47A92}" destId="{B75062E0-E4E0-421E-8FE3-06CF2C317ACE}" srcOrd="0" destOrd="0" presId="urn:microsoft.com/office/officeart/2005/8/layout/hierarchy2"/>
    <dgm:cxn modelId="{497BC498-5713-40DB-869A-E0B639468E84}" srcId="{AA700956-53B1-47C4-BE36-D44433170D45}" destId="{33553D84-4E62-4140-9738-226FEFCD7E18}" srcOrd="0" destOrd="0" parTransId="{34D5AA39-26BA-49A7-8F41-493E3C8FDA6B}" sibTransId="{707B4410-50CD-477B-BC28-690B622542B0}"/>
    <dgm:cxn modelId="{44EFD383-D1A5-459C-A3FE-2BC9AE77F9F6}" srcId="{33553D84-4E62-4140-9738-226FEFCD7E18}" destId="{6E0B1B7A-48C7-4AA6-B7E8-D42C05FBF263}" srcOrd="4" destOrd="0" parTransId="{0F471497-3E8C-4F68-B94A-44788C880AF5}" sibTransId="{453552FE-8A52-4507-8021-BAF6B8E77FBB}"/>
    <dgm:cxn modelId="{67DCFF05-4A63-4682-B7A8-4D98246AC573}" type="presOf" srcId="{434B4A9E-19A7-439E-B65F-B501D182F35A}" destId="{6E3A1910-3DA9-4061-9F10-887ECA421348}" srcOrd="1" destOrd="0" presId="urn:microsoft.com/office/officeart/2005/8/layout/hierarchy2"/>
    <dgm:cxn modelId="{92830F94-FEFD-4923-9110-5CF9D0242016}" type="presOf" srcId="{434B4A9E-19A7-439E-B65F-B501D182F35A}" destId="{85F782ED-F07D-4EC4-B65E-4DA88097B208}" srcOrd="0" destOrd="0" presId="urn:microsoft.com/office/officeart/2005/8/layout/hierarchy2"/>
    <dgm:cxn modelId="{138980C1-ADD4-45FE-8C6B-318AC7711E97}" type="presOf" srcId="{2C1811A0-F882-4F9B-AF47-C3DCC2916CDF}" destId="{48CBCD58-D6D1-4761-9138-8B615AD4C8BA}" srcOrd="0" destOrd="0" presId="urn:microsoft.com/office/officeart/2005/8/layout/hierarchy2"/>
    <dgm:cxn modelId="{8C2CA6D6-F9EE-4346-8E7A-B8E4D2C33D91}" type="presOf" srcId="{80C2AB93-79AF-48B9-833F-491AA2E84236}" destId="{FA368506-CB7A-4B23-B186-8C164DC2BF97}" srcOrd="1" destOrd="0" presId="urn:microsoft.com/office/officeart/2005/8/layout/hierarchy2"/>
    <dgm:cxn modelId="{E1132F63-770F-4918-8BE8-004AAE72BCBC}" type="presOf" srcId="{5759D3EF-C57A-46EC-942A-1D6CD830497E}" destId="{8B2AA722-4DCC-48C8-B450-8B51F21C0ED6}" srcOrd="0" destOrd="0" presId="urn:microsoft.com/office/officeart/2005/8/layout/hierarchy2"/>
    <dgm:cxn modelId="{B4A938E6-C5D3-4E5C-8B56-23565BDFE15E}" srcId="{33553D84-4E62-4140-9738-226FEFCD7E18}" destId="{2C1811A0-F882-4F9B-AF47-C3DCC2916CDF}" srcOrd="1" destOrd="0" parTransId="{135E2D9D-3613-4212-9422-6E8D4590CAEB}" sibTransId="{9B3CEA92-B7E9-45AB-88FF-639132291724}"/>
    <dgm:cxn modelId="{FAC70C12-D847-424F-8176-8308D88F5B43}" type="presOf" srcId="{17CAD0F4-0974-4CB8-ABF5-0512CF29F8C8}" destId="{5691A557-DE9C-4F6A-9AD3-BC622E033BA2}" srcOrd="0" destOrd="0" presId="urn:microsoft.com/office/officeart/2005/8/layout/hierarchy2"/>
    <dgm:cxn modelId="{0FC7A96B-A16D-4F4D-94F3-575343766C3F}" type="presOf" srcId="{135E2D9D-3613-4212-9422-6E8D4590CAEB}" destId="{136085B0-7AE6-4AD9-A4EB-ED28F7A3574D}" srcOrd="0" destOrd="0" presId="urn:microsoft.com/office/officeart/2005/8/layout/hierarchy2"/>
    <dgm:cxn modelId="{BF77BBFE-BF0A-4F80-ACD8-E7308BA2721B}" srcId="{33553D84-4E62-4140-9738-226FEFCD7E18}" destId="{17CAD0F4-0974-4CB8-ABF5-0512CF29F8C8}" srcOrd="3" destOrd="0" parTransId="{80C2AB93-79AF-48B9-833F-491AA2E84236}" sibTransId="{6D09BAE2-8E62-44AF-A41E-51855F61857D}"/>
    <dgm:cxn modelId="{C04E8517-703C-4DC5-94C9-2CE3A0C1C78C}" type="presOf" srcId="{6E0B1B7A-48C7-4AA6-B7E8-D42C05FBF263}" destId="{77007042-0B39-496F-9678-8CCE7ADDB193}" srcOrd="0" destOrd="0" presId="urn:microsoft.com/office/officeart/2005/8/layout/hierarchy2"/>
    <dgm:cxn modelId="{724CB3FA-B7D8-41C1-AA24-2E9DEF45C5D2}" srcId="{33553D84-4E62-4140-9738-226FEFCD7E18}" destId="{7DB58AE4-166E-4122-881D-31B7F7D47A92}" srcOrd="6" destOrd="0" parTransId="{6B13349D-AB5C-403C-AC03-03401C3B5A2A}" sibTransId="{B968941C-394E-4097-A0F4-E58C6F4C8A01}"/>
    <dgm:cxn modelId="{DCDDDEA9-49E8-458E-A2E4-F14067688775}" type="presOf" srcId="{135E2D9D-3613-4212-9422-6E8D4590CAEB}" destId="{9E8CC09A-5FF6-46EB-9351-D06134158086}" srcOrd="1" destOrd="0" presId="urn:microsoft.com/office/officeart/2005/8/layout/hierarchy2"/>
    <dgm:cxn modelId="{A1DD2C81-7F37-4CC9-A97D-C0D9F2EFE316}" type="presParOf" srcId="{85DBE2BE-F608-4477-B1DA-79AC2ECE2748}" destId="{C7859662-607D-44B9-9463-E7D0D880E9E8}" srcOrd="0" destOrd="0" presId="urn:microsoft.com/office/officeart/2005/8/layout/hierarchy2"/>
    <dgm:cxn modelId="{59C968E7-6F96-4FE8-9AD7-B5450CA9E208}" type="presParOf" srcId="{C7859662-607D-44B9-9463-E7D0D880E9E8}" destId="{F5BC2018-A99E-4EF2-8F0C-B4C3B009BD44}" srcOrd="0" destOrd="0" presId="urn:microsoft.com/office/officeart/2005/8/layout/hierarchy2"/>
    <dgm:cxn modelId="{B2B63EA5-8DD0-451D-985D-84A585488BAD}" type="presParOf" srcId="{C7859662-607D-44B9-9463-E7D0D880E9E8}" destId="{9330BA58-99D7-4E96-BA95-31DB7AFF0A6A}" srcOrd="1" destOrd="0" presId="urn:microsoft.com/office/officeart/2005/8/layout/hierarchy2"/>
    <dgm:cxn modelId="{9905F815-8702-45B4-97C5-8D2C44689960}" type="presParOf" srcId="{9330BA58-99D7-4E96-BA95-31DB7AFF0A6A}" destId="{5412597E-B8D5-4900-B2E3-B3218E160B34}" srcOrd="0" destOrd="0" presId="urn:microsoft.com/office/officeart/2005/8/layout/hierarchy2"/>
    <dgm:cxn modelId="{11D9E126-3497-4873-B209-0C7F1847406F}" type="presParOf" srcId="{5412597E-B8D5-4900-B2E3-B3218E160B34}" destId="{8DE45380-993D-4E7B-9E84-46EDAFCAA8F0}" srcOrd="0" destOrd="0" presId="urn:microsoft.com/office/officeart/2005/8/layout/hierarchy2"/>
    <dgm:cxn modelId="{0EE7B81D-6B1E-40FE-ADD7-F98555F3DB42}" type="presParOf" srcId="{9330BA58-99D7-4E96-BA95-31DB7AFF0A6A}" destId="{95897B44-49D3-41F2-85C9-B4AE52EC07F3}" srcOrd="1" destOrd="0" presId="urn:microsoft.com/office/officeart/2005/8/layout/hierarchy2"/>
    <dgm:cxn modelId="{1784984B-C303-4023-840C-BB518D687508}" type="presParOf" srcId="{95897B44-49D3-41F2-85C9-B4AE52EC07F3}" destId="{8B2AA722-4DCC-48C8-B450-8B51F21C0ED6}" srcOrd="0" destOrd="0" presId="urn:microsoft.com/office/officeart/2005/8/layout/hierarchy2"/>
    <dgm:cxn modelId="{812E2ADC-2E2A-4C4F-9857-492CDB0A8E8B}" type="presParOf" srcId="{95897B44-49D3-41F2-85C9-B4AE52EC07F3}" destId="{DEEBC2C9-89DE-422C-8A53-06062C2A323B}" srcOrd="1" destOrd="0" presId="urn:microsoft.com/office/officeart/2005/8/layout/hierarchy2"/>
    <dgm:cxn modelId="{206D7CBC-13AE-4F29-9403-E59797AD1FE2}" type="presParOf" srcId="{9330BA58-99D7-4E96-BA95-31DB7AFF0A6A}" destId="{136085B0-7AE6-4AD9-A4EB-ED28F7A3574D}" srcOrd="2" destOrd="0" presId="urn:microsoft.com/office/officeart/2005/8/layout/hierarchy2"/>
    <dgm:cxn modelId="{25912444-4B2C-45D1-AE50-807C6A575949}" type="presParOf" srcId="{136085B0-7AE6-4AD9-A4EB-ED28F7A3574D}" destId="{9E8CC09A-5FF6-46EB-9351-D06134158086}" srcOrd="0" destOrd="0" presId="urn:microsoft.com/office/officeart/2005/8/layout/hierarchy2"/>
    <dgm:cxn modelId="{C313D8D7-C5C6-439D-8BD3-3FB06E272D4E}" type="presParOf" srcId="{9330BA58-99D7-4E96-BA95-31DB7AFF0A6A}" destId="{DC6FE845-7760-4D77-9CE7-AA581785CEEB}" srcOrd="3" destOrd="0" presId="urn:microsoft.com/office/officeart/2005/8/layout/hierarchy2"/>
    <dgm:cxn modelId="{097BC08D-AA0F-4938-BE0C-8D67125EC149}" type="presParOf" srcId="{DC6FE845-7760-4D77-9CE7-AA581785CEEB}" destId="{48CBCD58-D6D1-4761-9138-8B615AD4C8BA}" srcOrd="0" destOrd="0" presId="urn:microsoft.com/office/officeart/2005/8/layout/hierarchy2"/>
    <dgm:cxn modelId="{014CD83B-FBCE-4685-A007-46380952ECFB}" type="presParOf" srcId="{DC6FE845-7760-4D77-9CE7-AA581785CEEB}" destId="{C981314B-DBD1-4196-817B-095A4628C9D8}" srcOrd="1" destOrd="0" presId="urn:microsoft.com/office/officeart/2005/8/layout/hierarchy2"/>
    <dgm:cxn modelId="{338AD5C1-24DA-4B9C-B822-726953877850}" type="presParOf" srcId="{9330BA58-99D7-4E96-BA95-31DB7AFF0A6A}" destId="{606BCB3E-93F7-473A-A12D-A1F2A277F98B}" srcOrd="4" destOrd="0" presId="urn:microsoft.com/office/officeart/2005/8/layout/hierarchy2"/>
    <dgm:cxn modelId="{0A58350F-DA18-477E-B28B-4FBB371AB499}" type="presParOf" srcId="{606BCB3E-93F7-473A-A12D-A1F2A277F98B}" destId="{4D9C3896-D952-4B51-A35D-D4B013E21D57}" srcOrd="0" destOrd="0" presId="urn:microsoft.com/office/officeart/2005/8/layout/hierarchy2"/>
    <dgm:cxn modelId="{71A78126-6081-4340-B049-AEF2C3965D50}" type="presParOf" srcId="{9330BA58-99D7-4E96-BA95-31DB7AFF0A6A}" destId="{8EFF924F-7B47-41B0-B176-2AB283981363}" srcOrd="5" destOrd="0" presId="urn:microsoft.com/office/officeart/2005/8/layout/hierarchy2"/>
    <dgm:cxn modelId="{16C9D18E-5EE0-4773-A30D-576D57143F98}" type="presParOf" srcId="{8EFF924F-7B47-41B0-B176-2AB283981363}" destId="{D0C8F89B-7225-4760-BDC0-D99D9C2C096B}" srcOrd="0" destOrd="0" presId="urn:microsoft.com/office/officeart/2005/8/layout/hierarchy2"/>
    <dgm:cxn modelId="{AEE5D154-22D4-42BF-BAB2-2F7D2635237A}" type="presParOf" srcId="{8EFF924F-7B47-41B0-B176-2AB283981363}" destId="{C29967EC-43E5-49A5-9591-80CF07B27F45}" srcOrd="1" destOrd="0" presId="urn:microsoft.com/office/officeart/2005/8/layout/hierarchy2"/>
    <dgm:cxn modelId="{4C224248-9AA2-46A9-921A-D032EC032F2F}" type="presParOf" srcId="{9330BA58-99D7-4E96-BA95-31DB7AFF0A6A}" destId="{24913EB9-72D1-43B9-9D81-A13C93F57277}" srcOrd="6" destOrd="0" presId="urn:microsoft.com/office/officeart/2005/8/layout/hierarchy2"/>
    <dgm:cxn modelId="{7B48A302-C4BB-457C-833F-A54294C92317}" type="presParOf" srcId="{24913EB9-72D1-43B9-9D81-A13C93F57277}" destId="{FA368506-CB7A-4B23-B186-8C164DC2BF97}" srcOrd="0" destOrd="0" presId="urn:microsoft.com/office/officeart/2005/8/layout/hierarchy2"/>
    <dgm:cxn modelId="{DB36BE74-2F5F-4A55-843C-94CD560EA85F}" type="presParOf" srcId="{9330BA58-99D7-4E96-BA95-31DB7AFF0A6A}" destId="{0F088AC0-CB12-40CD-86AD-E949DDAAC055}" srcOrd="7" destOrd="0" presId="urn:microsoft.com/office/officeart/2005/8/layout/hierarchy2"/>
    <dgm:cxn modelId="{C0E27357-5B7B-4762-90B4-A5BF9AE18127}" type="presParOf" srcId="{0F088AC0-CB12-40CD-86AD-E949DDAAC055}" destId="{5691A557-DE9C-4F6A-9AD3-BC622E033BA2}" srcOrd="0" destOrd="0" presId="urn:microsoft.com/office/officeart/2005/8/layout/hierarchy2"/>
    <dgm:cxn modelId="{D8446D3F-3E46-4F87-866A-AEF9BD5B66E6}" type="presParOf" srcId="{0F088AC0-CB12-40CD-86AD-E949DDAAC055}" destId="{7D2C15A8-DB26-4F38-9580-452AA8920892}" srcOrd="1" destOrd="0" presId="urn:microsoft.com/office/officeart/2005/8/layout/hierarchy2"/>
    <dgm:cxn modelId="{B844677E-349B-42DB-BFBE-119909F6B662}" type="presParOf" srcId="{9330BA58-99D7-4E96-BA95-31DB7AFF0A6A}" destId="{09660258-B687-45C1-A432-4ED26044DDA1}" srcOrd="8" destOrd="0" presId="urn:microsoft.com/office/officeart/2005/8/layout/hierarchy2"/>
    <dgm:cxn modelId="{5D09D967-B6E5-4D3D-AA41-05914BFE9EA7}" type="presParOf" srcId="{09660258-B687-45C1-A432-4ED26044DDA1}" destId="{9C8F493B-10B0-471A-83DB-575003D9A7F2}" srcOrd="0" destOrd="0" presId="urn:microsoft.com/office/officeart/2005/8/layout/hierarchy2"/>
    <dgm:cxn modelId="{E3BDB0FF-65A8-4D0F-87AD-0A9115939361}" type="presParOf" srcId="{9330BA58-99D7-4E96-BA95-31DB7AFF0A6A}" destId="{EB6F65E1-72B0-4A5A-BB38-F7E95704984A}" srcOrd="9" destOrd="0" presId="urn:microsoft.com/office/officeart/2005/8/layout/hierarchy2"/>
    <dgm:cxn modelId="{9C5016EF-F9C0-4FAE-9564-38FBEFB356F4}" type="presParOf" srcId="{EB6F65E1-72B0-4A5A-BB38-F7E95704984A}" destId="{77007042-0B39-496F-9678-8CCE7ADDB193}" srcOrd="0" destOrd="0" presId="urn:microsoft.com/office/officeart/2005/8/layout/hierarchy2"/>
    <dgm:cxn modelId="{43A2771D-3D15-493F-B3BF-4A667B6E9E90}" type="presParOf" srcId="{EB6F65E1-72B0-4A5A-BB38-F7E95704984A}" destId="{FBB80B7F-25F5-4E00-B3D2-9DDAED44A755}" srcOrd="1" destOrd="0" presId="urn:microsoft.com/office/officeart/2005/8/layout/hierarchy2"/>
    <dgm:cxn modelId="{7E606D68-DC44-4A69-A9B6-4BC1149E3391}" type="presParOf" srcId="{9330BA58-99D7-4E96-BA95-31DB7AFF0A6A}" destId="{85F782ED-F07D-4EC4-B65E-4DA88097B208}" srcOrd="10" destOrd="0" presId="urn:microsoft.com/office/officeart/2005/8/layout/hierarchy2"/>
    <dgm:cxn modelId="{4EEBE7F3-F32F-4DFD-96A5-48BBB4C63199}" type="presParOf" srcId="{85F782ED-F07D-4EC4-B65E-4DA88097B208}" destId="{6E3A1910-3DA9-4061-9F10-887ECA421348}" srcOrd="0" destOrd="0" presId="urn:microsoft.com/office/officeart/2005/8/layout/hierarchy2"/>
    <dgm:cxn modelId="{1B93D7A3-7FD0-4298-9CA5-978844B1EE99}" type="presParOf" srcId="{9330BA58-99D7-4E96-BA95-31DB7AFF0A6A}" destId="{DACCBEBF-84B8-449F-8A4B-6009F290227C}" srcOrd="11" destOrd="0" presId="urn:microsoft.com/office/officeart/2005/8/layout/hierarchy2"/>
    <dgm:cxn modelId="{AD59859A-51F3-4091-9955-E591842E12C2}" type="presParOf" srcId="{DACCBEBF-84B8-449F-8A4B-6009F290227C}" destId="{1C8A188D-23E2-4E74-B821-93A5D6B1336E}" srcOrd="0" destOrd="0" presId="urn:microsoft.com/office/officeart/2005/8/layout/hierarchy2"/>
    <dgm:cxn modelId="{044E8F8E-D2C0-4EBC-B226-D827AFF40FB0}" type="presParOf" srcId="{DACCBEBF-84B8-449F-8A4B-6009F290227C}" destId="{18B19220-892D-4853-836E-DAE4ADB83FB7}" srcOrd="1" destOrd="0" presId="urn:microsoft.com/office/officeart/2005/8/layout/hierarchy2"/>
    <dgm:cxn modelId="{B6D49A56-7AD6-4144-9053-66CFD1AA22FB}" type="presParOf" srcId="{9330BA58-99D7-4E96-BA95-31DB7AFF0A6A}" destId="{872522F3-12E4-46CB-8AA3-C1A57933553D}" srcOrd="12" destOrd="0" presId="urn:microsoft.com/office/officeart/2005/8/layout/hierarchy2"/>
    <dgm:cxn modelId="{907201B4-FF83-4448-923B-6B2B267C360F}" type="presParOf" srcId="{872522F3-12E4-46CB-8AA3-C1A57933553D}" destId="{BDE82C5F-A208-44D4-8501-CCBA3B3784D6}" srcOrd="0" destOrd="0" presId="urn:microsoft.com/office/officeart/2005/8/layout/hierarchy2"/>
    <dgm:cxn modelId="{8F8DB8A6-9735-412C-B4AD-3662517B6CA4}" type="presParOf" srcId="{9330BA58-99D7-4E96-BA95-31DB7AFF0A6A}" destId="{2233C42F-EE34-4FF7-8954-AB9EA266EA0A}" srcOrd="13" destOrd="0" presId="urn:microsoft.com/office/officeart/2005/8/layout/hierarchy2"/>
    <dgm:cxn modelId="{47C8288D-58C9-4C05-B478-5B3A941F8331}" type="presParOf" srcId="{2233C42F-EE34-4FF7-8954-AB9EA266EA0A}" destId="{B75062E0-E4E0-421E-8FE3-06CF2C317ACE}" srcOrd="0" destOrd="0" presId="urn:microsoft.com/office/officeart/2005/8/layout/hierarchy2"/>
    <dgm:cxn modelId="{B23633BB-5C3E-4FF8-AE0B-77443079E5FF}" type="presParOf" srcId="{2233C42F-EE34-4FF7-8954-AB9EA266EA0A}" destId="{006A5000-DCAB-4EEC-BBF2-D039431B879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C5F920-196F-4AF7-A268-2B3931216D69}">
      <dsp:nvSpPr>
        <dsp:cNvPr id="0" name=""/>
        <dsp:cNvSpPr/>
      </dsp:nvSpPr>
      <dsp:spPr>
        <a:xfrm>
          <a:off x="0" y="646006"/>
          <a:ext cx="7521575" cy="103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1166C1-848F-48F6-B7C7-510FC07412DA}">
      <dsp:nvSpPr>
        <dsp:cNvPr id="0" name=""/>
        <dsp:cNvSpPr/>
      </dsp:nvSpPr>
      <dsp:spPr>
        <a:xfrm>
          <a:off x="376078" y="40846"/>
          <a:ext cx="5265102" cy="1210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008" tIns="0" rIns="199008" bIns="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100" kern="1200" smtClean="0"/>
            <a:t>Penyedia barang dan jasa</a:t>
          </a:r>
          <a:endParaRPr lang="id-ID" sz="4100" kern="1200"/>
        </a:p>
      </dsp:txBody>
      <dsp:txXfrm>
        <a:off x="435161" y="99929"/>
        <a:ext cx="5146936" cy="1092154"/>
      </dsp:txXfrm>
    </dsp:sp>
    <dsp:sp modelId="{B4FE7084-9131-435D-93EF-BC4435D15146}">
      <dsp:nvSpPr>
        <dsp:cNvPr id="0" name=""/>
        <dsp:cNvSpPr/>
      </dsp:nvSpPr>
      <dsp:spPr>
        <a:xfrm>
          <a:off x="0" y="2505766"/>
          <a:ext cx="7521575" cy="103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F6A599-AB2F-4722-91CA-A739B669D832}">
      <dsp:nvSpPr>
        <dsp:cNvPr id="0" name=""/>
        <dsp:cNvSpPr/>
      </dsp:nvSpPr>
      <dsp:spPr>
        <a:xfrm>
          <a:off x="376078" y="1900606"/>
          <a:ext cx="5265102" cy="1210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008" tIns="0" rIns="199008" bIns="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100" kern="1200" smtClean="0"/>
            <a:t>Pengguna faktor produksi</a:t>
          </a:r>
          <a:endParaRPr lang="id-ID" sz="4100" kern="1200"/>
        </a:p>
      </dsp:txBody>
      <dsp:txXfrm>
        <a:off x="435161" y="1959689"/>
        <a:ext cx="5146936" cy="10921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8BE354-0A77-4502-A95F-48C08619D63B}">
      <dsp:nvSpPr>
        <dsp:cNvPr id="0" name=""/>
        <dsp:cNvSpPr/>
      </dsp:nvSpPr>
      <dsp:spPr>
        <a:xfrm>
          <a:off x="2350" y="38168"/>
          <a:ext cx="2291729" cy="6624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300" kern="1200" smtClean="0"/>
            <a:t>Regulator</a:t>
          </a:r>
          <a:endParaRPr lang="id-ID" sz="2300" kern="1200"/>
        </a:p>
      </dsp:txBody>
      <dsp:txXfrm>
        <a:off x="2350" y="38168"/>
        <a:ext cx="2291729" cy="662400"/>
      </dsp:txXfrm>
    </dsp:sp>
    <dsp:sp modelId="{7A05BACD-CAAD-4D3D-B9BC-5D4ECD068926}">
      <dsp:nvSpPr>
        <dsp:cNvPr id="0" name=""/>
        <dsp:cNvSpPr/>
      </dsp:nvSpPr>
      <dsp:spPr>
        <a:xfrm>
          <a:off x="2350" y="700568"/>
          <a:ext cx="2291729" cy="2841074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300" kern="1200" smtClean="0"/>
            <a:t>Menentukan subsidi</a:t>
          </a:r>
          <a:endParaRPr lang="id-ID" sz="2300" kern="120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300" kern="1200" smtClean="0"/>
            <a:t>Menentukan pajak</a:t>
          </a:r>
          <a:endParaRPr lang="id-ID" sz="2300" kern="120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300" kern="1200" smtClean="0"/>
            <a:t>Membuat peraturan, perijinan usaha, dsb</a:t>
          </a:r>
          <a:endParaRPr lang="id-ID" sz="2300" kern="1200"/>
        </a:p>
      </dsp:txBody>
      <dsp:txXfrm>
        <a:off x="2350" y="700568"/>
        <a:ext cx="2291729" cy="2841074"/>
      </dsp:txXfrm>
    </dsp:sp>
    <dsp:sp modelId="{95D28349-0E71-49D4-8B03-E46F8ECE6FC3}">
      <dsp:nvSpPr>
        <dsp:cNvPr id="0" name=""/>
        <dsp:cNvSpPr/>
      </dsp:nvSpPr>
      <dsp:spPr>
        <a:xfrm>
          <a:off x="2614922" y="38168"/>
          <a:ext cx="2291729" cy="662400"/>
        </a:xfrm>
        <a:prstGeom prst="rect">
          <a:avLst/>
        </a:prstGeom>
        <a:solidFill>
          <a:schemeClr val="accent3">
            <a:hueOff val="-3436168"/>
            <a:satOff val="-29185"/>
            <a:lumOff val="97"/>
            <a:alphaOff val="0"/>
          </a:schemeClr>
        </a:solidFill>
        <a:ln w="25400" cap="flat" cmpd="sng" algn="ctr">
          <a:solidFill>
            <a:schemeClr val="accent3">
              <a:hueOff val="-3436168"/>
              <a:satOff val="-29185"/>
              <a:lumOff val="9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300" kern="1200" smtClean="0"/>
            <a:t>Konsumen</a:t>
          </a:r>
          <a:endParaRPr lang="id-ID" sz="2300" kern="1200"/>
        </a:p>
      </dsp:txBody>
      <dsp:txXfrm>
        <a:off x="2614922" y="38168"/>
        <a:ext cx="2291729" cy="662400"/>
      </dsp:txXfrm>
    </dsp:sp>
    <dsp:sp modelId="{287D1AEA-E988-48AB-9993-F6F5A74D8B18}">
      <dsp:nvSpPr>
        <dsp:cNvPr id="0" name=""/>
        <dsp:cNvSpPr/>
      </dsp:nvSpPr>
      <dsp:spPr>
        <a:xfrm>
          <a:off x="2614922" y="700568"/>
          <a:ext cx="2291729" cy="2841074"/>
        </a:xfrm>
        <a:prstGeom prst="rect">
          <a:avLst/>
        </a:prstGeom>
        <a:solidFill>
          <a:schemeClr val="accent3">
            <a:tint val="40000"/>
            <a:alpha val="90000"/>
            <a:hueOff val="-3623718"/>
            <a:satOff val="-19777"/>
            <a:lumOff val="-1517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-3623718"/>
              <a:satOff val="-19777"/>
              <a:lumOff val="-15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300" kern="1200" smtClean="0"/>
            <a:t>Sarana prasarana yang dibutuhkan untuk penunjang</a:t>
          </a:r>
          <a:endParaRPr lang="id-ID" sz="2300" kern="1200"/>
        </a:p>
      </dsp:txBody>
      <dsp:txXfrm>
        <a:off x="2614922" y="700568"/>
        <a:ext cx="2291729" cy="2841074"/>
      </dsp:txXfrm>
    </dsp:sp>
    <dsp:sp modelId="{4869F386-C8BB-4329-8AC4-07A393915296}">
      <dsp:nvSpPr>
        <dsp:cNvPr id="0" name=""/>
        <dsp:cNvSpPr/>
      </dsp:nvSpPr>
      <dsp:spPr>
        <a:xfrm>
          <a:off x="5227494" y="38168"/>
          <a:ext cx="2291729" cy="662400"/>
        </a:xfrm>
        <a:prstGeom prst="rect">
          <a:avLst/>
        </a:prstGeom>
        <a:solidFill>
          <a:schemeClr val="accent3">
            <a:hueOff val="-6872335"/>
            <a:satOff val="-58371"/>
            <a:lumOff val="195"/>
            <a:alphaOff val="0"/>
          </a:schemeClr>
        </a:solidFill>
        <a:ln w="25400" cap="flat" cmpd="sng" algn="ctr">
          <a:solidFill>
            <a:schemeClr val="accent3">
              <a:hueOff val="-6872335"/>
              <a:satOff val="-58371"/>
              <a:lumOff val="1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300" kern="1200" smtClean="0"/>
            <a:t>produsen</a:t>
          </a:r>
          <a:endParaRPr lang="id-ID" sz="2300" kern="1200"/>
        </a:p>
      </dsp:txBody>
      <dsp:txXfrm>
        <a:off x="5227494" y="38168"/>
        <a:ext cx="2291729" cy="662400"/>
      </dsp:txXfrm>
    </dsp:sp>
    <dsp:sp modelId="{8BA27095-7DBA-4049-AD4D-00BA788A7ADC}">
      <dsp:nvSpPr>
        <dsp:cNvPr id="0" name=""/>
        <dsp:cNvSpPr/>
      </dsp:nvSpPr>
      <dsp:spPr>
        <a:xfrm>
          <a:off x="5227494" y="700568"/>
          <a:ext cx="2291729" cy="2841074"/>
        </a:xfrm>
        <a:prstGeom prst="rect">
          <a:avLst/>
        </a:prstGeom>
        <a:solidFill>
          <a:schemeClr val="accent3">
            <a:tint val="40000"/>
            <a:alpha val="90000"/>
            <a:hueOff val="-7247436"/>
            <a:satOff val="-39554"/>
            <a:lumOff val="-3033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-7247436"/>
              <a:satOff val="-39554"/>
              <a:lumOff val="-30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300" kern="1200" smtClean="0"/>
            <a:t>Memproduksi melalui Badan Usaha Milik Negara</a:t>
          </a:r>
          <a:endParaRPr lang="id-ID" sz="2300" kern="1200"/>
        </a:p>
      </dsp:txBody>
      <dsp:txXfrm>
        <a:off x="5227494" y="700568"/>
        <a:ext cx="2291729" cy="28410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C2018-A99E-4EF2-8F0C-B4C3B009BD44}">
      <dsp:nvSpPr>
        <dsp:cNvPr id="0" name=""/>
        <dsp:cNvSpPr/>
      </dsp:nvSpPr>
      <dsp:spPr>
        <a:xfrm>
          <a:off x="1710960" y="2211489"/>
          <a:ext cx="3026198" cy="176970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smtClean="0"/>
            <a:t>Faktor yang mendorong perdagangan antarnegara</a:t>
          </a:r>
          <a:endParaRPr lang="id-ID" sz="1700" kern="1200"/>
        </a:p>
      </dsp:txBody>
      <dsp:txXfrm>
        <a:off x="1762793" y="2263322"/>
        <a:ext cx="2922532" cy="1666042"/>
      </dsp:txXfrm>
    </dsp:sp>
    <dsp:sp modelId="{5412597E-B8D5-4900-B2E3-B3218E160B34}">
      <dsp:nvSpPr>
        <dsp:cNvPr id="0" name=""/>
        <dsp:cNvSpPr/>
      </dsp:nvSpPr>
      <dsp:spPr>
        <a:xfrm rot="16983315">
          <a:off x="3663630" y="1734015"/>
          <a:ext cx="2773582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2773582" y="1138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000" kern="1200"/>
        </a:p>
      </dsp:txBody>
      <dsp:txXfrm>
        <a:off x="4981082" y="1676058"/>
        <a:ext cx="138679" cy="138679"/>
      </dsp:txXfrm>
    </dsp:sp>
    <dsp:sp modelId="{8B2AA722-4DCC-48C8-B450-8B51F21C0ED6}">
      <dsp:nvSpPr>
        <dsp:cNvPr id="0" name=""/>
        <dsp:cNvSpPr/>
      </dsp:nvSpPr>
      <dsp:spPr>
        <a:xfrm>
          <a:off x="5363684" y="2872"/>
          <a:ext cx="1566314" cy="78315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smtClean="0"/>
            <a:t>Memenuhi kebutuhan dalam negeri</a:t>
          </a:r>
          <a:endParaRPr lang="id-ID" sz="1700" kern="1200"/>
        </a:p>
      </dsp:txBody>
      <dsp:txXfrm>
        <a:off x="5386622" y="25810"/>
        <a:ext cx="1520438" cy="737281"/>
      </dsp:txXfrm>
    </dsp:sp>
    <dsp:sp modelId="{136085B0-7AE6-4AD9-A4EB-ED28F7A3574D}">
      <dsp:nvSpPr>
        <dsp:cNvPr id="0" name=""/>
        <dsp:cNvSpPr/>
      </dsp:nvSpPr>
      <dsp:spPr>
        <a:xfrm rot="17350740">
          <a:off x="4096865" y="2184331"/>
          <a:ext cx="1907112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907112" y="1138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700" kern="1200"/>
        </a:p>
      </dsp:txBody>
      <dsp:txXfrm>
        <a:off x="5002743" y="2148035"/>
        <a:ext cx="95355" cy="95355"/>
      </dsp:txXfrm>
    </dsp:sp>
    <dsp:sp modelId="{48CBCD58-D6D1-4761-9138-8B615AD4C8BA}">
      <dsp:nvSpPr>
        <dsp:cNvPr id="0" name=""/>
        <dsp:cNvSpPr/>
      </dsp:nvSpPr>
      <dsp:spPr>
        <a:xfrm>
          <a:off x="5363684" y="903503"/>
          <a:ext cx="1566314" cy="78315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smtClean="0"/>
            <a:t>Keinginan memperoleh keuntungan</a:t>
          </a:r>
          <a:endParaRPr lang="id-ID" sz="1700" kern="1200"/>
        </a:p>
      </dsp:txBody>
      <dsp:txXfrm>
        <a:off x="5386622" y="926441"/>
        <a:ext cx="1520438" cy="737281"/>
      </dsp:txXfrm>
    </dsp:sp>
    <dsp:sp modelId="{606BCB3E-93F7-473A-A12D-A1F2A277F98B}">
      <dsp:nvSpPr>
        <dsp:cNvPr id="0" name=""/>
        <dsp:cNvSpPr/>
      </dsp:nvSpPr>
      <dsp:spPr>
        <a:xfrm rot="18289469">
          <a:off x="4501862" y="2634646"/>
          <a:ext cx="1097119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097119" y="1138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5022993" y="2618600"/>
        <a:ext cx="54855" cy="54855"/>
      </dsp:txXfrm>
    </dsp:sp>
    <dsp:sp modelId="{D0C8F89B-7225-4760-BDC0-D99D9C2C096B}">
      <dsp:nvSpPr>
        <dsp:cNvPr id="0" name=""/>
        <dsp:cNvSpPr/>
      </dsp:nvSpPr>
      <dsp:spPr>
        <a:xfrm>
          <a:off x="5363684" y="1804134"/>
          <a:ext cx="1566314" cy="78315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smtClean="0"/>
            <a:t>Meningkatkan pendapatan </a:t>
          </a:r>
          <a:endParaRPr lang="id-ID" sz="1700" kern="1200"/>
        </a:p>
      </dsp:txBody>
      <dsp:txXfrm>
        <a:off x="5386622" y="1827072"/>
        <a:ext cx="1520438" cy="737281"/>
      </dsp:txXfrm>
    </dsp:sp>
    <dsp:sp modelId="{24913EB9-72D1-43B9-9D81-A13C93F57277}">
      <dsp:nvSpPr>
        <dsp:cNvPr id="0" name=""/>
        <dsp:cNvSpPr/>
      </dsp:nvSpPr>
      <dsp:spPr>
        <a:xfrm>
          <a:off x="4737158" y="3084962"/>
          <a:ext cx="626525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626525" y="1138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5034758" y="3080680"/>
        <a:ext cx="31326" cy="31326"/>
      </dsp:txXfrm>
    </dsp:sp>
    <dsp:sp modelId="{5691A557-DE9C-4F6A-9AD3-BC622E033BA2}">
      <dsp:nvSpPr>
        <dsp:cNvPr id="0" name=""/>
        <dsp:cNvSpPr/>
      </dsp:nvSpPr>
      <dsp:spPr>
        <a:xfrm>
          <a:off x="5363684" y="2704765"/>
          <a:ext cx="1566314" cy="78315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smtClean="0"/>
            <a:t>Penguasaan IPTEK</a:t>
          </a:r>
          <a:endParaRPr lang="id-ID" sz="1700" kern="1200"/>
        </a:p>
      </dsp:txBody>
      <dsp:txXfrm>
        <a:off x="5386622" y="2727703"/>
        <a:ext cx="1520438" cy="737281"/>
      </dsp:txXfrm>
    </dsp:sp>
    <dsp:sp modelId="{09660258-B687-45C1-A432-4ED26044DDA1}">
      <dsp:nvSpPr>
        <dsp:cNvPr id="0" name=""/>
        <dsp:cNvSpPr/>
      </dsp:nvSpPr>
      <dsp:spPr>
        <a:xfrm rot="3310531">
          <a:off x="4501862" y="3535277"/>
          <a:ext cx="1097119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097119" y="1138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5022993" y="3519231"/>
        <a:ext cx="54855" cy="54855"/>
      </dsp:txXfrm>
    </dsp:sp>
    <dsp:sp modelId="{77007042-0B39-496F-9678-8CCE7ADDB193}">
      <dsp:nvSpPr>
        <dsp:cNvPr id="0" name=""/>
        <dsp:cNvSpPr/>
      </dsp:nvSpPr>
      <dsp:spPr>
        <a:xfrm>
          <a:off x="5363684" y="3605396"/>
          <a:ext cx="1566314" cy="78315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smtClean="0"/>
            <a:t>Perbedaan SDA</a:t>
          </a:r>
          <a:endParaRPr lang="id-ID" sz="1700" kern="1200"/>
        </a:p>
      </dsp:txBody>
      <dsp:txXfrm>
        <a:off x="5386622" y="3628334"/>
        <a:ext cx="1520438" cy="737281"/>
      </dsp:txXfrm>
    </dsp:sp>
    <dsp:sp modelId="{85F782ED-F07D-4EC4-B65E-4DA88097B208}">
      <dsp:nvSpPr>
        <dsp:cNvPr id="0" name=""/>
        <dsp:cNvSpPr/>
      </dsp:nvSpPr>
      <dsp:spPr>
        <a:xfrm rot="4249260">
          <a:off x="4096865" y="3985593"/>
          <a:ext cx="1907112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907112" y="1138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700" kern="1200"/>
        </a:p>
      </dsp:txBody>
      <dsp:txXfrm>
        <a:off x="5002743" y="3949297"/>
        <a:ext cx="95355" cy="95355"/>
      </dsp:txXfrm>
    </dsp:sp>
    <dsp:sp modelId="{1C8A188D-23E2-4E74-B821-93A5D6B1336E}">
      <dsp:nvSpPr>
        <dsp:cNvPr id="0" name=""/>
        <dsp:cNvSpPr/>
      </dsp:nvSpPr>
      <dsp:spPr>
        <a:xfrm>
          <a:off x="5363684" y="4506027"/>
          <a:ext cx="1566314" cy="78315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smtClean="0"/>
            <a:t>Membuka kerjasama</a:t>
          </a:r>
          <a:endParaRPr lang="id-ID" sz="1700" kern="1200"/>
        </a:p>
      </dsp:txBody>
      <dsp:txXfrm>
        <a:off x="5386622" y="4528965"/>
        <a:ext cx="1520438" cy="737281"/>
      </dsp:txXfrm>
    </dsp:sp>
    <dsp:sp modelId="{872522F3-12E4-46CB-8AA3-C1A57933553D}">
      <dsp:nvSpPr>
        <dsp:cNvPr id="0" name=""/>
        <dsp:cNvSpPr/>
      </dsp:nvSpPr>
      <dsp:spPr>
        <a:xfrm rot="4616685">
          <a:off x="3663630" y="4435908"/>
          <a:ext cx="2773582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2773582" y="1138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000" kern="1200"/>
        </a:p>
      </dsp:txBody>
      <dsp:txXfrm>
        <a:off x="4981082" y="4377950"/>
        <a:ext cx="138679" cy="138679"/>
      </dsp:txXfrm>
    </dsp:sp>
    <dsp:sp modelId="{B75062E0-E4E0-421E-8FE3-06CF2C317ACE}">
      <dsp:nvSpPr>
        <dsp:cNvPr id="0" name=""/>
        <dsp:cNvSpPr/>
      </dsp:nvSpPr>
      <dsp:spPr>
        <a:xfrm>
          <a:off x="5363684" y="5406658"/>
          <a:ext cx="1566314" cy="78315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smtClean="0"/>
            <a:t>Era globalisasi</a:t>
          </a:r>
          <a:endParaRPr lang="id-ID" sz="1700" kern="1200"/>
        </a:p>
      </dsp:txBody>
      <dsp:txXfrm>
        <a:off x="5386622" y="5429596"/>
        <a:ext cx="1520438" cy="7372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CF17F-8CDF-4B67-97C9-2846827AD05F}" type="datetimeFigureOut">
              <a:rPr lang="id-ID" smtClean="0"/>
              <a:t>09/03/2020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67AD4-48ED-498E-9982-113FEDEBA81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CF17F-8CDF-4B67-97C9-2846827AD05F}" type="datetimeFigureOut">
              <a:rPr lang="id-ID" smtClean="0"/>
              <a:t>09/03/2020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67AD4-48ED-498E-9982-113FEDEBA81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CF17F-8CDF-4B67-97C9-2846827AD05F}" type="datetimeFigureOut">
              <a:rPr lang="id-ID" smtClean="0"/>
              <a:t>09/03/2020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67AD4-48ED-498E-9982-113FEDEBA81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CF17F-8CDF-4B67-97C9-2846827AD05F}" type="datetimeFigureOut">
              <a:rPr lang="id-ID" smtClean="0"/>
              <a:t>09/03/2020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67AD4-48ED-498E-9982-113FEDEBA813}" type="slidenum">
              <a:rPr lang="id-ID" smtClean="0"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CF17F-8CDF-4B67-97C9-2846827AD05F}" type="datetimeFigureOut">
              <a:rPr lang="id-ID" smtClean="0"/>
              <a:t>09/03/2020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67AD4-48ED-498E-9982-113FEDEBA81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CF17F-8CDF-4B67-97C9-2846827AD05F}" type="datetimeFigureOut">
              <a:rPr lang="id-ID" smtClean="0"/>
              <a:t>09/03/2020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67AD4-48ED-498E-9982-113FEDEBA81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CF17F-8CDF-4B67-97C9-2846827AD05F}" type="datetimeFigureOut">
              <a:rPr lang="id-ID" smtClean="0"/>
              <a:t>09/03/2020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67AD4-48ED-498E-9982-113FEDEBA81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CF17F-8CDF-4B67-97C9-2846827AD05F}" type="datetimeFigureOut">
              <a:rPr lang="id-ID" smtClean="0"/>
              <a:t>09/03/2020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ED67AD4-48ED-498E-9982-113FEDEBA81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CF17F-8CDF-4B67-97C9-2846827AD05F}" type="datetimeFigureOut">
              <a:rPr lang="id-ID" smtClean="0"/>
              <a:t>09/03/2020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67AD4-48ED-498E-9982-113FEDEBA81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CF17F-8CDF-4B67-97C9-2846827AD05F}" type="datetimeFigureOut">
              <a:rPr lang="id-ID" smtClean="0"/>
              <a:t>09/03/2020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67AD4-48ED-498E-9982-113FEDEBA81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CF17F-8CDF-4B67-97C9-2846827AD05F}" type="datetimeFigureOut">
              <a:rPr lang="id-ID" smtClean="0"/>
              <a:t>09/03/2020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67AD4-48ED-498E-9982-113FEDEBA81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D5CF17F-8CDF-4B67-97C9-2846827AD05F}" type="datetimeFigureOut">
              <a:rPr lang="id-ID" smtClean="0"/>
              <a:t>09/03/2020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7ED67AD4-48ED-498E-9982-113FEDEBA813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3608" y="2132856"/>
            <a:ext cx="7056784" cy="2376264"/>
          </a:xfrm>
        </p:spPr>
        <p:txBody>
          <a:bodyPr>
            <a:normAutofit fontScale="90000"/>
          </a:bodyPr>
          <a:lstStyle/>
          <a:p>
            <a:r>
              <a:rPr lang="id-ID" dirty="0" smtClean="0">
                <a:solidFill>
                  <a:schemeClr val="tx1"/>
                </a:solidFill>
              </a:rPr>
              <a:t>Keunggulan dan keterbatasan antarruang dan pengaruhnya terhadap kegiatan Ekonomi, sosial budaya, di Indonesia dan ASEAN</a:t>
            </a:r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95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INTERAKSI ANTARRUANG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d-ID"/>
          </a:p>
        </p:txBody>
      </p:sp>
      <p:sp>
        <p:nvSpPr>
          <p:cNvPr id="4" name="Oval 3"/>
          <p:cNvSpPr/>
          <p:nvPr/>
        </p:nvSpPr>
        <p:spPr>
          <a:xfrm>
            <a:off x="1115616" y="2564904"/>
            <a:ext cx="2448272" cy="237626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7200" smtClean="0">
                <a:solidFill>
                  <a:schemeClr val="tx1"/>
                </a:solidFill>
              </a:rPr>
              <a:t>A</a:t>
            </a:r>
            <a:endParaRPr lang="id-ID" sz="720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5724128" y="2564904"/>
            <a:ext cx="2448272" cy="237626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660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6" name="Left-Right Arrow 5"/>
          <p:cNvSpPr/>
          <p:nvPr/>
        </p:nvSpPr>
        <p:spPr>
          <a:xfrm>
            <a:off x="3995936" y="3753036"/>
            <a:ext cx="1368152" cy="36004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899592" y="5157192"/>
            <a:ext cx="3096344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mtClean="0"/>
              <a:t>PENGHASIL IKAN</a:t>
            </a:r>
            <a:endParaRPr lang="id-ID"/>
          </a:p>
        </p:txBody>
      </p:sp>
      <p:sp>
        <p:nvSpPr>
          <p:cNvPr id="9" name="Rectangle 8"/>
          <p:cNvSpPr/>
          <p:nvPr/>
        </p:nvSpPr>
        <p:spPr>
          <a:xfrm>
            <a:off x="5400092" y="5157192"/>
            <a:ext cx="3096344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mtClean="0"/>
              <a:t>PENGHASIL SAYURAN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5515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SIAPAKAH PELAKU KEGIATAN EKONOMINYA?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026" name="Picture 2" descr="E:\VIDEO PEMBELAJARAN 7 DAN 8\ilustrasi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24744"/>
            <a:ext cx="7266916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136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050" name="Picture 2" descr="E:\VIDEO PEMBELAJARAN 7 DAN 8\Pengertian-Konsums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764704"/>
            <a:ext cx="4178006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VIDEO PEMBELAJARAN 7 DAN 8\9b7b273cb78df41745add7c972e1f55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338" y="3694297"/>
            <a:ext cx="4330452" cy="2888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929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074" name="Picture 2" descr="E:\VIDEO PEMBELAJARAN 7 DAN 8\Istilah-penting-Ekspor-Import-300x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844824"/>
            <a:ext cx="5616624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1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id-ID" sz="2400" b="0" smtClean="0"/>
              <a:t>Pelaku kegiatan ekonomi adalah orang/lembaga yang melakukan kegiatan ekonomi</a:t>
            </a:r>
          </a:p>
          <a:p>
            <a:pPr>
              <a:buFont typeface="Arial" pitchFamily="34" charset="0"/>
              <a:buChar char="•"/>
            </a:pPr>
            <a:r>
              <a:rPr lang="id-ID" sz="2400" b="0" smtClean="0"/>
              <a:t>Ada 4 yaitu, rumah tangga konsumen, rumah tangga perusahaan, rumah tangga pemerintah, dan rumah tangga luar negeri</a:t>
            </a:r>
          </a:p>
          <a:p>
            <a:pPr>
              <a:buFont typeface="Arial" pitchFamily="34" charset="0"/>
              <a:buChar char="•"/>
            </a:pPr>
            <a:endParaRPr lang="id-ID" b="0"/>
          </a:p>
        </p:txBody>
      </p:sp>
    </p:spTree>
    <p:extLst>
      <p:ext uri="{BB962C8B-B14F-4D97-AF65-F5344CB8AC3E}">
        <p14:creationId xmlns:p14="http://schemas.microsoft.com/office/powerpoint/2010/main" val="251577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099" name="Picture 3" descr="E:\VIDEO PEMBELAJARAN 7 DAN 8\circular-flow-diagram-3-sek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4"/>
            <a:ext cx="7645686" cy="5067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85349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050" name="Picture 2" descr="E:\kelas 8 genap\785e13aa64f0f6e1fd1c0ee78c2cb9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8132667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48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026" name="Picture 2" descr="E:\kelas 8 genap\5-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635" y="1052736"/>
            <a:ext cx="7625129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25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A. PERAN RTK (RUMAH TANGGA KONSUMEN)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endParaRPr lang="id-ID"/>
          </a:p>
        </p:txBody>
      </p:sp>
      <p:sp>
        <p:nvSpPr>
          <p:cNvPr id="4" name="Rectangle 3"/>
          <p:cNvSpPr/>
          <p:nvPr/>
        </p:nvSpPr>
        <p:spPr>
          <a:xfrm>
            <a:off x="932384" y="2564904"/>
            <a:ext cx="2808312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smtClean="0"/>
              <a:t>Penyedia faktor produksi</a:t>
            </a:r>
            <a:endParaRPr lang="id-ID" b="1"/>
          </a:p>
        </p:txBody>
      </p:sp>
      <p:sp>
        <p:nvSpPr>
          <p:cNvPr id="5" name="Rectangle 4"/>
          <p:cNvSpPr/>
          <p:nvPr/>
        </p:nvSpPr>
        <p:spPr>
          <a:xfrm>
            <a:off x="5724128" y="2564904"/>
            <a:ext cx="2808312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smtClean="0"/>
              <a:t>Sebagai konsumen</a:t>
            </a:r>
            <a:endParaRPr lang="id-ID" b="1"/>
          </a:p>
        </p:txBody>
      </p:sp>
    </p:spTree>
    <p:extLst>
      <p:ext uri="{BB962C8B-B14F-4D97-AF65-F5344CB8AC3E}">
        <p14:creationId xmlns:p14="http://schemas.microsoft.com/office/powerpoint/2010/main" val="76733518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Pendapatan rumah tangga konsumen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id-ID" sz="2400" smtClean="0"/>
              <a:t>Sewa (</a:t>
            </a:r>
            <a:r>
              <a:rPr lang="id-ID" sz="2400" i="1" smtClean="0"/>
              <a:t>rent</a:t>
            </a:r>
            <a:r>
              <a:rPr lang="id-ID" sz="2400" smtClean="0"/>
              <a:t>), balas jasa yang diterima rumah tangga keluarga karenatelah menyewakan tanah</a:t>
            </a:r>
          </a:p>
          <a:p>
            <a:pPr>
              <a:buFont typeface="Arial" pitchFamily="34" charset="0"/>
              <a:buChar char="•"/>
            </a:pPr>
            <a:r>
              <a:rPr lang="id-ID" sz="2400" smtClean="0"/>
              <a:t>Upah (</a:t>
            </a:r>
            <a:r>
              <a:rPr lang="id-ID" sz="2400" i="1" smtClean="0"/>
              <a:t>wage</a:t>
            </a:r>
            <a:r>
              <a:rPr lang="id-ID" sz="2400" smtClean="0"/>
              <a:t>), balas jasa karena telah mengorbankan tenaga</a:t>
            </a:r>
          </a:p>
          <a:p>
            <a:pPr>
              <a:buFont typeface="Arial" pitchFamily="34" charset="0"/>
              <a:buChar char="•"/>
            </a:pPr>
            <a:r>
              <a:rPr lang="id-ID" sz="2400" smtClean="0"/>
              <a:t>Bunga (</a:t>
            </a:r>
            <a:r>
              <a:rPr lang="id-ID" sz="2400" i="1" smtClean="0"/>
              <a:t>interest</a:t>
            </a:r>
            <a:r>
              <a:rPr lang="id-ID" sz="2400" smtClean="0"/>
              <a:t>), meminjamkan sejumlah modal untuk usaha perusahaan</a:t>
            </a:r>
          </a:p>
          <a:p>
            <a:pPr>
              <a:buFont typeface="Arial" pitchFamily="34" charset="0"/>
              <a:buChar char="•"/>
            </a:pPr>
            <a:r>
              <a:rPr lang="id-ID" sz="2400" smtClean="0"/>
              <a:t>Laba/keuntungan, yaitu perusahaan memperoleh laba</a:t>
            </a:r>
          </a:p>
          <a:p>
            <a:pPr marL="0" indent="0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9515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052736"/>
            <a:ext cx="7520940" cy="3579849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id-ID" sz="3600" smtClean="0"/>
              <a:t>Barang yang diproduksi di tawarkan di pasar </a:t>
            </a:r>
            <a:r>
              <a:rPr lang="id-ID" sz="3600" i="1" smtClean="0"/>
              <a:t>output</a:t>
            </a:r>
          </a:p>
          <a:p>
            <a:pPr>
              <a:buFont typeface="Arial" pitchFamily="34" charset="0"/>
              <a:buChar char="•"/>
            </a:pPr>
            <a:r>
              <a:rPr lang="id-ID" sz="3600" smtClean="0"/>
              <a:t>Penawaran faktor produksi terjadi di pasar </a:t>
            </a:r>
            <a:r>
              <a:rPr lang="id-ID" sz="3600" i="1" smtClean="0"/>
              <a:t>input</a:t>
            </a:r>
            <a:endParaRPr lang="id-ID" sz="3600" i="1"/>
          </a:p>
        </p:txBody>
      </p:sp>
    </p:spTree>
    <p:extLst>
      <p:ext uri="{BB962C8B-B14F-4D97-AF65-F5344CB8AC3E}">
        <p14:creationId xmlns:p14="http://schemas.microsoft.com/office/powerpoint/2010/main" val="199473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Faktor produksi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id-ID" sz="2800" smtClean="0"/>
              <a:t>Faktor produksi Alam   =  Sewa</a:t>
            </a:r>
          </a:p>
          <a:p>
            <a:pPr>
              <a:buFont typeface="Arial" pitchFamily="34" charset="0"/>
              <a:buChar char="•"/>
            </a:pPr>
            <a:r>
              <a:rPr lang="id-ID" sz="2800" smtClean="0"/>
              <a:t>Faktor produksi modal  = Bunga</a:t>
            </a:r>
          </a:p>
          <a:p>
            <a:pPr>
              <a:buFont typeface="Arial" pitchFamily="34" charset="0"/>
              <a:buChar char="•"/>
            </a:pPr>
            <a:r>
              <a:rPr lang="id-ID" sz="2800" smtClean="0"/>
              <a:t>Faktor produksi tenga kerja  = upah </a:t>
            </a:r>
          </a:p>
          <a:p>
            <a:pPr>
              <a:buFont typeface="Arial" pitchFamily="34" charset="0"/>
              <a:buChar char="•"/>
            </a:pPr>
            <a:r>
              <a:rPr lang="id-ID" sz="2800" smtClean="0"/>
              <a:t>Faktor produksi kewirausahaan = laba/ keuntungan</a:t>
            </a:r>
            <a:endParaRPr lang="id-ID" sz="2800"/>
          </a:p>
        </p:txBody>
      </p:sp>
    </p:spTree>
    <p:extLst>
      <p:ext uri="{BB962C8B-B14F-4D97-AF65-F5344CB8AC3E}">
        <p14:creationId xmlns:p14="http://schemas.microsoft.com/office/powerpoint/2010/main" val="228100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B. PERAN RUMAH TANGGA PRODUSEN</a:t>
            </a:r>
            <a:endParaRPr lang="id-ID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9027716"/>
              </p:ext>
            </p:extLst>
          </p:nvPr>
        </p:nvGraphicFramePr>
        <p:xfrm>
          <a:off x="822325" y="1100138"/>
          <a:ext cx="7521575" cy="3579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172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C. Peran rumah tangga pemerintah</a:t>
            </a:r>
            <a:endParaRPr lang="id-ID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7903267"/>
              </p:ext>
            </p:extLst>
          </p:nvPr>
        </p:nvGraphicFramePr>
        <p:xfrm>
          <a:off x="822325" y="1100138"/>
          <a:ext cx="7521575" cy="3579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512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D. PERAN RUMAH TANGGA LUAR NEGERI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endParaRPr lang="id-ID"/>
          </a:p>
        </p:txBody>
      </p:sp>
      <p:sp>
        <p:nvSpPr>
          <p:cNvPr id="4" name="Rectangle 3"/>
          <p:cNvSpPr/>
          <p:nvPr/>
        </p:nvSpPr>
        <p:spPr>
          <a:xfrm>
            <a:off x="1175832" y="1988840"/>
            <a:ext cx="2808312" cy="151216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600" b="1" smtClean="0">
                <a:solidFill>
                  <a:schemeClr val="tx1"/>
                </a:solidFill>
              </a:rPr>
              <a:t>EKSPOR</a:t>
            </a:r>
            <a:endParaRPr lang="id-ID" sz="3600" b="1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48064" y="1996284"/>
            <a:ext cx="2808312" cy="151216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200" b="1" smtClean="0">
                <a:solidFill>
                  <a:schemeClr val="tx1"/>
                </a:solidFill>
              </a:rPr>
              <a:t>IMPOR</a:t>
            </a:r>
            <a:endParaRPr lang="id-ID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1889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Perdagangan antardaerah atau antarpulau serta internasional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id-ID" sz="2400" smtClean="0"/>
              <a:t>Perdagangan merupakan kegiatan </a:t>
            </a:r>
            <a:r>
              <a:rPr lang="id-ID" sz="2400" smtClean="0">
                <a:solidFill>
                  <a:srgbClr val="FF0000"/>
                </a:solidFill>
              </a:rPr>
              <a:t>tukar menukar barang dan jasa </a:t>
            </a:r>
            <a:r>
              <a:rPr lang="id-ID" sz="2400" smtClean="0"/>
              <a:t>berdasar </a:t>
            </a:r>
            <a:r>
              <a:rPr lang="id-ID" sz="2400" smtClean="0">
                <a:solidFill>
                  <a:srgbClr val="FF0000"/>
                </a:solidFill>
              </a:rPr>
              <a:t>kesepakatan bersama</a:t>
            </a:r>
          </a:p>
          <a:p>
            <a:pPr>
              <a:buFont typeface="Arial" pitchFamily="34" charset="0"/>
              <a:buChar char="•"/>
            </a:pPr>
            <a:r>
              <a:rPr lang="id-ID" sz="2400" smtClean="0"/>
              <a:t>Tujuan  perdagangan antarpulau :</a:t>
            </a:r>
          </a:p>
          <a:p>
            <a:pPr lvl="3">
              <a:buFont typeface="Arial" pitchFamily="34" charset="0"/>
              <a:buChar char="•"/>
            </a:pPr>
            <a:r>
              <a:rPr lang="id-ID" sz="2400"/>
              <a:t>Memperoleh keuntungan</a:t>
            </a:r>
          </a:p>
          <a:p>
            <a:pPr lvl="3">
              <a:buFont typeface="Arial" pitchFamily="34" charset="0"/>
              <a:buChar char="•"/>
            </a:pPr>
            <a:r>
              <a:rPr lang="id-ID" sz="2400"/>
              <a:t>Memperluas jangkauan </a:t>
            </a:r>
            <a:r>
              <a:rPr lang="id-ID" sz="2400" smtClean="0"/>
              <a:t>pasar</a:t>
            </a:r>
          </a:p>
          <a:p>
            <a:pPr>
              <a:buFont typeface="Arial" pitchFamily="34" charset="0"/>
              <a:buChar char="•"/>
            </a:pPr>
            <a:r>
              <a:rPr lang="id-ID" sz="2400" smtClean="0"/>
              <a:t>Faktor pendorong perdagangan antarpulau</a:t>
            </a:r>
          </a:p>
          <a:p>
            <a:pPr lvl="3">
              <a:buFont typeface="Arial" pitchFamily="34" charset="0"/>
              <a:buChar char="•"/>
            </a:pPr>
            <a:r>
              <a:rPr lang="id-ID" sz="2400" smtClean="0"/>
              <a:t>Perbedaan faktor produksi yang dimiliki</a:t>
            </a:r>
          </a:p>
          <a:p>
            <a:pPr lvl="3">
              <a:buFont typeface="Arial" pitchFamily="34" charset="0"/>
              <a:buChar char="•"/>
            </a:pPr>
            <a:r>
              <a:rPr lang="id-ID" sz="2400" smtClean="0"/>
              <a:t>Perbedaan tingkat harga antardaerah</a:t>
            </a:r>
          </a:p>
          <a:p>
            <a:pPr marL="466344" lvl="3" indent="0">
              <a:buNone/>
            </a:pPr>
            <a:endParaRPr lang="id-ID" sz="2400" smtClean="0"/>
          </a:p>
          <a:p>
            <a:pPr marL="466344" lvl="3" indent="0">
              <a:buNone/>
            </a:pPr>
            <a:endParaRPr lang="id-ID" sz="2400" smtClean="0"/>
          </a:p>
        </p:txBody>
      </p:sp>
    </p:spTree>
    <p:extLst>
      <p:ext uri="{BB962C8B-B14F-4D97-AF65-F5344CB8AC3E}">
        <p14:creationId xmlns:p14="http://schemas.microsoft.com/office/powerpoint/2010/main" val="369992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Manfaat perdagangan antarpulau/antardaerah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id-ID" sz="3200" smtClean="0"/>
              <a:t>Menyediakan alternatif alat pemuas kebutuhan bagi konsumen</a:t>
            </a:r>
          </a:p>
          <a:p>
            <a:pPr>
              <a:buFont typeface="Wingdings" pitchFamily="2" charset="2"/>
              <a:buChar char="v"/>
            </a:pPr>
            <a:r>
              <a:rPr lang="id-ID" sz="3200" smtClean="0"/>
              <a:t>Meningkatkan produktivitas dikaitkan dengan pemasaran</a:t>
            </a:r>
          </a:p>
          <a:p>
            <a:pPr>
              <a:buFont typeface="Wingdings" pitchFamily="2" charset="2"/>
              <a:buChar char="v"/>
            </a:pPr>
            <a:r>
              <a:rPr lang="id-ID" sz="3200" smtClean="0"/>
              <a:t>Memperluas kesempatan kerja bagi masyarakat</a:t>
            </a:r>
            <a:endParaRPr lang="id-ID" sz="3200"/>
          </a:p>
        </p:txBody>
      </p:sp>
    </p:spTree>
    <p:extLst>
      <p:ext uri="{BB962C8B-B14F-4D97-AF65-F5344CB8AC3E}">
        <p14:creationId xmlns:p14="http://schemas.microsoft.com/office/powerpoint/2010/main" val="171104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Perdagangan antarnegara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id-ID" sz="2400" smtClean="0"/>
              <a:t>Perdagangan antarnegara merupakan aktivitas perdagangan yang dilakukan oleh </a:t>
            </a:r>
            <a:r>
              <a:rPr lang="id-ID" sz="2400" smtClean="0">
                <a:solidFill>
                  <a:srgbClr val="FF0000"/>
                </a:solidFill>
              </a:rPr>
              <a:t>masyarakat suatu negara atas negara lain</a:t>
            </a:r>
            <a:endParaRPr lang="id-ID" sz="2400" smtClean="0"/>
          </a:p>
          <a:p>
            <a:pPr>
              <a:buFont typeface="Wingdings" pitchFamily="2" charset="2"/>
              <a:buChar char="v"/>
            </a:pPr>
            <a:r>
              <a:rPr lang="id-ID" sz="2400" smtClean="0"/>
              <a:t>Ruang lingkup perdagangan berkaitan dalam beberapa kegiatan</a:t>
            </a:r>
          </a:p>
          <a:p>
            <a:pPr lvl="3">
              <a:buFont typeface="Wingdings" pitchFamily="2" charset="2"/>
              <a:buChar char="v"/>
            </a:pPr>
            <a:r>
              <a:rPr lang="id-ID" sz="2400" smtClean="0"/>
              <a:t>Perpindahan barang dan jasa</a:t>
            </a:r>
          </a:p>
          <a:p>
            <a:pPr lvl="3">
              <a:buFont typeface="Wingdings" pitchFamily="2" charset="2"/>
              <a:buChar char="v"/>
            </a:pPr>
            <a:r>
              <a:rPr lang="id-ID" sz="2400" smtClean="0"/>
              <a:t>Perpindahan modal</a:t>
            </a:r>
          </a:p>
          <a:p>
            <a:pPr lvl="3">
              <a:buFont typeface="Wingdings" pitchFamily="2" charset="2"/>
              <a:buChar char="v"/>
            </a:pPr>
            <a:r>
              <a:rPr lang="id-ID" sz="2400" smtClean="0"/>
              <a:t>Perpindahan tenaga kerja</a:t>
            </a:r>
          </a:p>
          <a:p>
            <a:pPr lvl="3">
              <a:buFont typeface="Wingdings" pitchFamily="2" charset="2"/>
              <a:buChar char="v"/>
            </a:pPr>
            <a:r>
              <a:rPr lang="id-ID" sz="2400" smtClean="0"/>
              <a:t>Perpindahan teknologi</a:t>
            </a:r>
          </a:p>
          <a:p>
            <a:pPr lvl="3">
              <a:buFont typeface="Wingdings" pitchFamily="2" charset="2"/>
              <a:buChar char="v"/>
            </a:pPr>
            <a:r>
              <a:rPr lang="id-ID" sz="2400" smtClean="0"/>
              <a:t>Perpindahan informasi terkait pangsa pasar dan bahan baku</a:t>
            </a:r>
          </a:p>
        </p:txBody>
      </p:sp>
    </p:spTree>
    <p:extLst>
      <p:ext uri="{BB962C8B-B14F-4D97-AF65-F5344CB8AC3E}">
        <p14:creationId xmlns:p14="http://schemas.microsoft.com/office/powerpoint/2010/main" val="113092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ekspor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id-ID" sz="2800" smtClean="0"/>
              <a:t>Ekspor (X) = Kegiatan menjual barang ke luar negeri</a:t>
            </a:r>
          </a:p>
          <a:p>
            <a:pPr>
              <a:buFont typeface="Wingdings" pitchFamily="2" charset="2"/>
              <a:buChar char="v"/>
            </a:pPr>
            <a:r>
              <a:rPr lang="id-ID" sz="2800" smtClean="0"/>
              <a:t>Pelaku ekspor disebut eksportir</a:t>
            </a:r>
          </a:p>
          <a:p>
            <a:pPr>
              <a:buFont typeface="Wingdings" pitchFamily="2" charset="2"/>
              <a:buChar char="v"/>
            </a:pPr>
            <a:r>
              <a:rPr lang="id-ID" sz="2800" smtClean="0"/>
              <a:t>Tujuan utama ekspor adalah memperoleh keuntungan</a:t>
            </a:r>
          </a:p>
          <a:p>
            <a:pPr>
              <a:buFont typeface="Wingdings" pitchFamily="2" charset="2"/>
              <a:buChar char="v"/>
            </a:pPr>
            <a:r>
              <a:rPr lang="id-ID" sz="2800" smtClean="0"/>
              <a:t>Alat tukar nya adalah mata uang asing, disebut juga sebagai devisa negara</a:t>
            </a:r>
            <a:endParaRPr lang="id-ID" sz="2800"/>
          </a:p>
        </p:txBody>
      </p:sp>
    </p:spTree>
    <p:extLst>
      <p:ext uri="{BB962C8B-B14F-4D97-AF65-F5344CB8AC3E}">
        <p14:creationId xmlns:p14="http://schemas.microsoft.com/office/powerpoint/2010/main" val="202486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Impor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id-ID" sz="2800" smtClean="0"/>
              <a:t>Impor adalah kegiatan membeli barang dari luar negeri</a:t>
            </a:r>
          </a:p>
          <a:p>
            <a:pPr>
              <a:buFont typeface="Wingdings" pitchFamily="2" charset="2"/>
              <a:buChar char="v"/>
            </a:pPr>
            <a:r>
              <a:rPr lang="id-ID" sz="2800" smtClean="0"/>
              <a:t>Badan/orang yang melakukan impor dinamakan importir</a:t>
            </a:r>
          </a:p>
          <a:p>
            <a:pPr>
              <a:buFont typeface="Wingdings" pitchFamily="2" charset="2"/>
              <a:buChar char="v"/>
            </a:pPr>
            <a:r>
              <a:rPr lang="id-ID" sz="2800" smtClean="0"/>
              <a:t>Barang yang diimpor Indonesia adalah non migas dan migas</a:t>
            </a:r>
            <a:endParaRPr lang="id-ID" sz="2800"/>
          </a:p>
        </p:txBody>
      </p:sp>
    </p:spTree>
    <p:extLst>
      <p:ext uri="{BB962C8B-B14F-4D97-AF65-F5344CB8AC3E}">
        <p14:creationId xmlns:p14="http://schemas.microsoft.com/office/powerpoint/2010/main" val="292089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Kebijakan pemerintah untuk mendorong ekspor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id-ID" sz="2000" smtClean="0"/>
              <a:t>Memberi kemudahan kepada produsen barang ekspor</a:t>
            </a:r>
          </a:p>
          <a:p>
            <a:pPr lvl="3"/>
            <a:r>
              <a:rPr lang="id-ID" sz="2000" smtClean="0"/>
              <a:t>Memberikan perijinan mudah</a:t>
            </a:r>
          </a:p>
          <a:p>
            <a:pPr lvl="3"/>
            <a:r>
              <a:rPr lang="id-ID" sz="2000" smtClean="0"/>
              <a:t>Kredit bunga rendah</a:t>
            </a:r>
          </a:p>
          <a:p>
            <a:pPr lvl="3"/>
            <a:r>
              <a:rPr lang="id-ID" sz="2000" smtClean="0"/>
              <a:t>Inovasi produk</a:t>
            </a:r>
          </a:p>
          <a:p>
            <a:pPr lvl="3"/>
            <a:r>
              <a:rPr lang="id-ID" sz="2000" smtClean="0"/>
              <a:t>Bantuan teknologi</a:t>
            </a:r>
          </a:p>
          <a:p>
            <a:pPr>
              <a:buFont typeface="Wingdings" pitchFamily="2" charset="2"/>
              <a:buChar char="v"/>
            </a:pPr>
            <a:r>
              <a:rPr lang="id-ID" sz="2000" smtClean="0"/>
              <a:t>Menjaga kestabilan nilai tukar rupiah</a:t>
            </a:r>
          </a:p>
          <a:p>
            <a:pPr lvl="3">
              <a:buFont typeface="Arial" pitchFamily="34" charset="0"/>
              <a:buChar char="•"/>
            </a:pPr>
            <a:r>
              <a:rPr lang="id-ID" sz="2000" smtClean="0"/>
              <a:t>Nilai rupiah stabil berarti biaya produksi juga stabil</a:t>
            </a:r>
          </a:p>
          <a:p>
            <a:pPr>
              <a:buFont typeface="Wingdings" pitchFamily="2" charset="2"/>
              <a:buChar char="v"/>
            </a:pPr>
            <a:r>
              <a:rPr lang="id-ID" sz="2000" smtClean="0"/>
              <a:t>Membuat perjanjian dagang Internasional</a:t>
            </a:r>
          </a:p>
          <a:p>
            <a:pPr>
              <a:buFont typeface="Wingdings" pitchFamily="2" charset="2"/>
              <a:buChar char="v"/>
            </a:pPr>
            <a:r>
              <a:rPr lang="id-ID" sz="2000" smtClean="0"/>
              <a:t>Meningkatkan Promosi</a:t>
            </a:r>
            <a:endParaRPr lang="id-ID" sz="2000"/>
          </a:p>
        </p:txBody>
      </p:sp>
    </p:spTree>
    <p:extLst>
      <p:ext uri="{BB962C8B-B14F-4D97-AF65-F5344CB8AC3E}">
        <p14:creationId xmlns:p14="http://schemas.microsoft.com/office/powerpoint/2010/main" val="6550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Faktor pendorong ekspor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id-ID" sz="3600" smtClean="0"/>
              <a:t>Keadaan pasar Luar Negeri</a:t>
            </a:r>
          </a:p>
          <a:p>
            <a:pPr>
              <a:buFont typeface="Wingdings" pitchFamily="2" charset="2"/>
              <a:buChar char="v"/>
            </a:pPr>
            <a:r>
              <a:rPr lang="id-ID" sz="3600" smtClean="0"/>
              <a:t>Keuletan eksportir untuk menangkap peluang pasar</a:t>
            </a:r>
          </a:p>
          <a:p>
            <a:pPr>
              <a:buFont typeface="Wingdings" pitchFamily="2" charset="2"/>
              <a:buChar char="v"/>
            </a:pPr>
            <a:r>
              <a:rPr lang="id-ID" sz="3600" smtClean="0"/>
              <a:t>Kondisi sosial, Ekonomi, Politik suatu Negara</a:t>
            </a:r>
          </a:p>
          <a:p>
            <a:pPr>
              <a:buFont typeface="Wingdings" pitchFamily="2" charset="2"/>
              <a:buChar char="v"/>
            </a:pP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074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Manfaat perdagangan antarnegara (sadono sukirno 2010)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id-ID" sz="3200" smtClean="0"/>
              <a:t>Memperoleh keuntungan</a:t>
            </a:r>
          </a:p>
          <a:p>
            <a:pPr>
              <a:buFont typeface="Wingdings" pitchFamily="2" charset="2"/>
              <a:buChar char="v"/>
            </a:pPr>
            <a:r>
              <a:rPr lang="id-ID" sz="3200" smtClean="0"/>
              <a:t>Memperoleh barang yang tidak dapat diproduksi di dalam negeri</a:t>
            </a:r>
          </a:p>
          <a:p>
            <a:pPr>
              <a:buFont typeface="Wingdings" pitchFamily="2" charset="2"/>
              <a:buChar char="v"/>
            </a:pPr>
            <a:r>
              <a:rPr lang="id-ID" sz="3200" smtClean="0"/>
              <a:t>Menjalin persahabatan antarnegara</a:t>
            </a:r>
          </a:p>
          <a:p>
            <a:pPr>
              <a:buFont typeface="Wingdings" pitchFamily="2" charset="2"/>
              <a:buChar char="v"/>
            </a:pPr>
            <a:r>
              <a:rPr lang="id-ID" sz="3200" smtClean="0"/>
              <a:t>Transfer teknologi modern</a:t>
            </a:r>
            <a:endParaRPr lang="id-ID" sz="3200"/>
          </a:p>
        </p:txBody>
      </p:sp>
    </p:spTree>
    <p:extLst>
      <p:ext uri="{BB962C8B-B14F-4D97-AF65-F5344CB8AC3E}">
        <p14:creationId xmlns:p14="http://schemas.microsoft.com/office/powerpoint/2010/main" val="126589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5638305"/>
              </p:ext>
            </p:extLst>
          </p:nvPr>
        </p:nvGraphicFramePr>
        <p:xfrm>
          <a:off x="251521" y="188640"/>
          <a:ext cx="8640960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7396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Perbedaan perdagangan antarpulau dengan perdagangan antarnegara</a:t>
            </a:r>
            <a:endParaRPr lang="id-ID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4115034"/>
              </p:ext>
            </p:extLst>
          </p:nvPr>
        </p:nvGraphicFramePr>
        <p:xfrm>
          <a:off x="822325" y="1100138"/>
          <a:ext cx="7521576" cy="492114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45419"/>
                <a:gridCol w="2736304"/>
                <a:gridCol w="3339853"/>
              </a:tblGrid>
              <a:tr h="711374">
                <a:tc>
                  <a:txBody>
                    <a:bodyPr/>
                    <a:lstStyle/>
                    <a:p>
                      <a:r>
                        <a:rPr lang="id-ID" smtClean="0"/>
                        <a:t>Indikator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Perdagangan</a:t>
                      </a:r>
                      <a:r>
                        <a:rPr lang="id-ID" baseline="0" smtClean="0"/>
                        <a:t> antarpulau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Perdagangan antarnegara</a:t>
                      </a:r>
                      <a:endParaRPr lang="id-ID"/>
                    </a:p>
                  </a:txBody>
                  <a:tcPr/>
                </a:tc>
              </a:tr>
              <a:tr h="1227851">
                <a:tc>
                  <a:txBody>
                    <a:bodyPr/>
                    <a:lstStyle/>
                    <a:p>
                      <a:r>
                        <a:rPr lang="id-ID" smtClean="0"/>
                        <a:t>cakupan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Hanya sekitar</a:t>
                      </a:r>
                      <a:r>
                        <a:rPr lang="id-ID" baseline="0" smtClean="0"/>
                        <a:t> pulau di suatu negara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Seluruh negara</a:t>
                      </a:r>
                    </a:p>
                  </a:txBody>
                  <a:tcPr/>
                </a:tc>
              </a:tr>
              <a:tr h="1754073">
                <a:tc>
                  <a:txBody>
                    <a:bodyPr/>
                    <a:lstStyle/>
                    <a:p>
                      <a:r>
                        <a:rPr lang="id-ID" smtClean="0"/>
                        <a:t>Kedaulatan </a:t>
                      </a:r>
                      <a:r>
                        <a:rPr lang="id-ID" baseline="0" smtClean="0"/>
                        <a:t> Bangsa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Berjalan</a:t>
                      </a:r>
                      <a:r>
                        <a:rPr lang="id-ID" baseline="0" smtClean="0"/>
                        <a:t> tanpa regulasi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mtClean="0"/>
                        <a:t>Ditunjukkan dengan regulasi tiap negara</a:t>
                      </a:r>
                    </a:p>
                    <a:p>
                      <a:endParaRPr lang="id-ID"/>
                    </a:p>
                  </a:txBody>
                  <a:tcPr/>
                </a:tc>
              </a:tr>
              <a:tr h="1227851">
                <a:tc>
                  <a:txBody>
                    <a:bodyPr/>
                    <a:lstStyle/>
                    <a:p>
                      <a:r>
                        <a:rPr lang="id-ID" smtClean="0"/>
                        <a:t>Penggunaan</a:t>
                      </a:r>
                      <a:r>
                        <a:rPr lang="id-ID" baseline="0" smtClean="0"/>
                        <a:t> kurs tukar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Kurs</a:t>
                      </a:r>
                      <a:r>
                        <a:rPr lang="id-ID" baseline="0" smtClean="0"/>
                        <a:t> tukar sama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Kurs tukar berbeda-beda</a:t>
                      </a:r>
                      <a:endParaRPr lang="id-ID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423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Penguatan ekonomi maritim dan agrikultur di Indonesia	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id-ID" sz="2400" smtClean="0"/>
              <a:t>Ekonomi kelautan (Marine Economy) merupakan kegiatan ekonomi yang dilakukan di wilayah pesisir dan lautan serta di darat menggunakan SDA dan jasa-jasa lingkungan kelautan untuk menghasilkan barang dan jasa</a:t>
            </a:r>
          </a:p>
          <a:p>
            <a:pPr>
              <a:buFont typeface="Arial" pitchFamily="34" charset="0"/>
              <a:buChar char="•"/>
            </a:pPr>
            <a:r>
              <a:rPr lang="id-ID" sz="2400" smtClean="0"/>
              <a:t>Ekonomi maritim mencakup transportasi laut, industri galangan kapal dan perawatannya, pengoperasian pelabuhan</a:t>
            </a:r>
          </a:p>
          <a:p>
            <a:pPr>
              <a:buFont typeface="Arial" pitchFamily="34" charset="0"/>
              <a:buChar char="•"/>
            </a:pP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7889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Strategi pembangunan kelautan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Rectangle 3"/>
          <p:cNvSpPr/>
          <p:nvPr/>
        </p:nvSpPr>
        <p:spPr>
          <a:xfrm>
            <a:off x="1259632" y="2186960"/>
            <a:ext cx="3096344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smtClean="0"/>
              <a:t>DARATAN</a:t>
            </a:r>
            <a:r>
              <a:rPr lang="id-ID" smtClean="0"/>
              <a:t>	</a:t>
            </a:r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5508104" y="2204864"/>
            <a:ext cx="3096344" cy="11521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200" b="1" smtClean="0"/>
              <a:t>LAUTAN</a:t>
            </a:r>
            <a:endParaRPr lang="id-ID" sz="3200" b="1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563888" y="2780928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716016" y="2796417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115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Pembangunan di bidang kelautan diarahkan mencapai empat tujuan :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id-ID" sz="2400" smtClean="0"/>
              <a:t>Pertumbuhan ekonomi tinggi scara berkelanjutan</a:t>
            </a:r>
          </a:p>
          <a:p>
            <a:pPr>
              <a:buFont typeface="Arial" pitchFamily="34" charset="0"/>
              <a:buChar char="•"/>
            </a:pPr>
            <a:r>
              <a:rPr lang="id-ID" sz="2400" smtClean="0"/>
              <a:t>Peningkatan kesejahteraan</a:t>
            </a:r>
          </a:p>
          <a:p>
            <a:pPr>
              <a:buFont typeface="Arial" pitchFamily="34" charset="0"/>
              <a:buChar char="•"/>
            </a:pPr>
            <a:r>
              <a:rPr lang="id-ID" sz="2400" smtClean="0"/>
              <a:t>Terpeliharanya kelestarian lingkungan laut</a:t>
            </a:r>
          </a:p>
          <a:p>
            <a:pPr>
              <a:buFont typeface="Arial" pitchFamily="34" charset="0"/>
              <a:buChar char="•"/>
            </a:pPr>
            <a:r>
              <a:rPr lang="id-ID" sz="2400" smtClean="0"/>
              <a:t>Menjadikan laut sebagai pemersatu</a:t>
            </a:r>
            <a:endParaRPr lang="id-ID" sz="2400"/>
          </a:p>
        </p:txBody>
      </p:sp>
    </p:spTree>
    <p:extLst>
      <p:ext uri="{BB962C8B-B14F-4D97-AF65-F5344CB8AC3E}">
        <p14:creationId xmlns:p14="http://schemas.microsoft.com/office/powerpoint/2010/main" val="29597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KONDISI MARITIM INDONESIA DILIHAT DARI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65464" cy="5352708"/>
          </a:xfrm>
        </p:spPr>
        <p:txBody>
          <a:bodyPr>
            <a:normAutofit/>
          </a:bodyPr>
          <a:lstStyle/>
          <a:p>
            <a:pPr>
              <a:buFont typeface="+mj-lt"/>
              <a:buAutoNum type="alphaLcParenR"/>
            </a:pPr>
            <a:r>
              <a:rPr lang="id-ID" sz="1800" smtClean="0"/>
              <a:t>Sektor Pelayaran</a:t>
            </a:r>
          </a:p>
          <a:p>
            <a:pPr marL="0" lvl="1" indent="0">
              <a:buNone/>
            </a:pPr>
            <a:r>
              <a:rPr lang="id-ID" sz="1800"/>
              <a:t>	</a:t>
            </a:r>
          </a:p>
          <a:p>
            <a:pPr marL="237744" lvl="2" indent="0">
              <a:buNone/>
            </a:pPr>
            <a:r>
              <a:rPr lang="id-ID" sz="1800"/>
              <a:t>Pangsa muatan armada kapal nasional tergolong rendah</a:t>
            </a:r>
          </a:p>
          <a:p>
            <a:pPr marL="237744" lvl="2" indent="0">
              <a:buNone/>
            </a:pPr>
            <a:r>
              <a:rPr lang="id-ID" sz="1800"/>
              <a:t>Industri galangan kapal belum sepenuhnya maksimal</a:t>
            </a:r>
          </a:p>
          <a:p>
            <a:pPr marL="237744" lvl="2" indent="0">
              <a:buNone/>
            </a:pPr>
            <a:r>
              <a:rPr lang="id-ID" sz="1800"/>
              <a:t>Pelayanan belum efisien dan </a:t>
            </a:r>
            <a:r>
              <a:rPr lang="id-ID" sz="1800" smtClean="0"/>
              <a:t>produktif</a:t>
            </a:r>
          </a:p>
          <a:p>
            <a:pPr>
              <a:buFont typeface="+mj-lt"/>
              <a:buAutoNum type="alphaLcParenR"/>
            </a:pPr>
            <a:r>
              <a:rPr lang="id-ID" sz="1800" smtClean="0"/>
              <a:t>Sektor Perikanan	</a:t>
            </a:r>
          </a:p>
          <a:p>
            <a:pPr marL="0" indent="0"/>
            <a:r>
              <a:rPr lang="id-ID" sz="1800"/>
              <a:t>	</a:t>
            </a:r>
            <a:r>
              <a:rPr lang="id-ID" sz="1800" b="0" smtClean="0"/>
              <a:t>Peralatan penangkapan ikan masih tergolong rendah, tidak dapat menjangkau laut yang jauh</a:t>
            </a:r>
          </a:p>
          <a:p>
            <a:pPr marL="0" indent="0"/>
            <a:r>
              <a:rPr lang="id-ID" sz="1800" smtClean="0"/>
              <a:t>c) Sektor Pariwisata Bahari</a:t>
            </a:r>
          </a:p>
          <a:p>
            <a:pPr marL="0" indent="0"/>
            <a:r>
              <a:rPr lang="id-ID" sz="1800" b="0"/>
              <a:t>	</a:t>
            </a:r>
            <a:r>
              <a:rPr lang="id-ID" sz="1800" b="0" smtClean="0"/>
              <a:t>pengembangan wisata bahari dapat memiliki efek berganda (</a:t>
            </a:r>
            <a:r>
              <a:rPr lang="id-ID" sz="1800" b="0" i="1" smtClean="0"/>
              <a:t>multiplier effect</a:t>
            </a:r>
            <a:r>
              <a:rPr lang="id-ID" sz="1800" b="0" smtClean="0"/>
              <a:t>) yang dapat menyerap tenaga kerja, meningkatkan pendapatan, mendatangkan devisa-</a:t>
            </a:r>
            <a:r>
              <a:rPr lang="id-ID" sz="1800"/>
              <a:t>	</a:t>
            </a:r>
            <a:endParaRPr lang="id-ID" sz="1800" smtClean="0"/>
          </a:p>
        </p:txBody>
      </p:sp>
    </p:spTree>
    <p:extLst>
      <p:ext uri="{BB962C8B-B14F-4D97-AF65-F5344CB8AC3E}">
        <p14:creationId xmlns:p14="http://schemas.microsoft.com/office/powerpoint/2010/main" val="384457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Potensi</a:t>
            </a:r>
            <a:r>
              <a:rPr lang="en-US" dirty="0" smtClean="0"/>
              <a:t> </a:t>
            </a:r>
            <a:r>
              <a:rPr lang="en-US" dirty="0" err="1" smtClean="0"/>
              <a:t>agrikultur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520846" y="1664804"/>
            <a:ext cx="1512168" cy="1368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hayati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5724128" y="1268760"/>
            <a:ext cx="2232248" cy="2160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pangan</a:t>
            </a:r>
            <a:r>
              <a:rPr lang="en-US" dirty="0" smtClean="0"/>
              <a:t>,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baku</a:t>
            </a:r>
            <a:r>
              <a:rPr lang="en-US" dirty="0" smtClean="0"/>
              <a:t>,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energi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635896" y="2362080"/>
            <a:ext cx="12961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lowchart: Alternate Process 7"/>
          <p:cNvSpPr/>
          <p:nvPr/>
        </p:nvSpPr>
        <p:spPr>
          <a:xfrm>
            <a:off x="1517220" y="4030604"/>
            <a:ext cx="6552728" cy="1368152"/>
          </a:xfrm>
          <a:prstGeom prst="flowChartAlternate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Agrikultur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pertanian</a:t>
            </a:r>
            <a:r>
              <a:rPr lang="id-ID" dirty="0" smtClean="0"/>
              <a:t>, dan ternak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67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Potensi</a:t>
            </a:r>
            <a:r>
              <a:rPr lang="en-US" dirty="0" smtClean="0"/>
              <a:t> </a:t>
            </a:r>
            <a:r>
              <a:rPr lang="en-US" dirty="0" err="1" smtClean="0"/>
              <a:t>agrikultur</a:t>
            </a:r>
            <a:r>
              <a:rPr lang="en-US" dirty="0" smtClean="0"/>
              <a:t> </a:t>
            </a:r>
            <a:r>
              <a:rPr lang="en-US" dirty="0" err="1" smtClean="0"/>
              <a:t>indonesia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err="1" smtClean="0"/>
              <a:t>Karena</a:t>
            </a:r>
            <a:r>
              <a:rPr lang="en-US" sz="2800" dirty="0" smtClean="0"/>
              <a:t> </a:t>
            </a:r>
            <a:r>
              <a:rPr lang="en-US" sz="2800" dirty="0" err="1" smtClean="0"/>
              <a:t>iklim</a:t>
            </a:r>
            <a:r>
              <a:rPr lang="en-US" sz="2800" dirty="0" smtClean="0"/>
              <a:t> Indonesia yang </a:t>
            </a:r>
            <a:r>
              <a:rPr lang="en-US" sz="2800" dirty="0" err="1" smtClean="0"/>
              <a:t>tropis</a:t>
            </a:r>
            <a:r>
              <a:rPr lang="en-US" sz="2800" dirty="0" smtClean="0"/>
              <a:t> </a:t>
            </a:r>
            <a:r>
              <a:rPr lang="en-US" sz="2800" dirty="0" err="1" smtClean="0"/>
              <a:t>sehingga</a:t>
            </a:r>
            <a:r>
              <a:rPr lang="en-US" sz="2800" dirty="0" smtClean="0"/>
              <a:t> </a:t>
            </a:r>
            <a:r>
              <a:rPr lang="en-US" sz="2800" dirty="0" err="1" smtClean="0"/>
              <a:t>memungkinkan</a:t>
            </a:r>
            <a:r>
              <a:rPr lang="en-US" sz="2800" dirty="0" smtClean="0"/>
              <a:t> </a:t>
            </a:r>
            <a:r>
              <a:rPr lang="en-US" sz="2800" dirty="0" err="1" smtClean="0"/>
              <a:t>menanam</a:t>
            </a:r>
            <a:r>
              <a:rPr lang="en-US" sz="2800" dirty="0" smtClean="0"/>
              <a:t> </a:t>
            </a:r>
            <a:r>
              <a:rPr lang="en-US" sz="2800" dirty="0" err="1" smtClean="0"/>
              <a:t>beragai</a:t>
            </a:r>
            <a:r>
              <a:rPr lang="en-US" sz="2800" dirty="0" smtClean="0"/>
              <a:t> </a:t>
            </a:r>
            <a:r>
              <a:rPr lang="en-US" sz="2800" dirty="0" err="1" smtClean="0"/>
              <a:t>jenis</a:t>
            </a:r>
            <a:r>
              <a:rPr lang="en-US" sz="2800" dirty="0" smtClean="0"/>
              <a:t> </a:t>
            </a:r>
            <a:r>
              <a:rPr lang="en-US" sz="2800" dirty="0" err="1" smtClean="0"/>
              <a:t>tanaman</a:t>
            </a: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err="1" smtClean="0"/>
              <a:t>Pertanian</a:t>
            </a:r>
            <a:r>
              <a:rPr lang="en-US" sz="2800" dirty="0" smtClean="0"/>
              <a:t> </a:t>
            </a:r>
            <a:r>
              <a:rPr lang="en-US" sz="2800" dirty="0" err="1" smtClean="0"/>
              <a:t>menyerap</a:t>
            </a:r>
            <a:r>
              <a:rPr lang="en-US" sz="2800" dirty="0" smtClean="0"/>
              <a:t> 35,9% </a:t>
            </a:r>
            <a:r>
              <a:rPr lang="en-US" sz="2800" dirty="0" err="1" smtClean="0"/>
              <a:t>dari</a:t>
            </a:r>
            <a:r>
              <a:rPr lang="en-US" sz="2800" dirty="0" smtClean="0"/>
              <a:t> total </a:t>
            </a:r>
            <a:r>
              <a:rPr lang="en-US" sz="2800" dirty="0" err="1" smtClean="0"/>
              <a:t>angkatan</a:t>
            </a:r>
            <a:r>
              <a:rPr lang="en-US" sz="2800" dirty="0" smtClean="0"/>
              <a:t> </a:t>
            </a:r>
            <a:r>
              <a:rPr lang="en-US" sz="2800" dirty="0" err="1" smtClean="0"/>
              <a:t>kerja</a:t>
            </a: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err="1" smtClean="0"/>
              <a:t>Pertanian</a:t>
            </a:r>
            <a:r>
              <a:rPr lang="en-US" sz="2800" dirty="0" smtClean="0"/>
              <a:t> </a:t>
            </a:r>
            <a:r>
              <a:rPr lang="en-US" sz="2800" dirty="0" err="1" smtClean="0"/>
              <a:t>menyumbang</a:t>
            </a:r>
            <a:r>
              <a:rPr lang="en-US" sz="2800" dirty="0" smtClean="0"/>
              <a:t> 14,7% </a:t>
            </a:r>
            <a:r>
              <a:rPr lang="en-US" sz="2800" dirty="0" err="1" smtClean="0"/>
              <a:t>bagi</a:t>
            </a:r>
            <a:r>
              <a:rPr lang="en-US" sz="2800" dirty="0" smtClean="0"/>
              <a:t> </a:t>
            </a:r>
            <a:r>
              <a:rPr lang="en-US" sz="2800" dirty="0" err="1" smtClean="0"/>
              <a:t>pendapatan</a:t>
            </a:r>
            <a:r>
              <a:rPr lang="en-US" sz="2800" dirty="0" smtClean="0"/>
              <a:t> </a:t>
            </a:r>
            <a:r>
              <a:rPr lang="en-US" sz="2800" dirty="0" err="1" smtClean="0"/>
              <a:t>nasional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0744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Peran</a:t>
            </a:r>
            <a:r>
              <a:rPr lang="en-US" dirty="0" smtClean="0"/>
              <a:t> </a:t>
            </a:r>
            <a:r>
              <a:rPr lang="en-US" dirty="0" err="1" smtClean="0"/>
              <a:t>agrikultur</a:t>
            </a:r>
            <a:r>
              <a:rPr lang="en-US" dirty="0" smtClean="0"/>
              <a:t> di </a:t>
            </a:r>
            <a:r>
              <a:rPr lang="en-US" dirty="0" err="1" smtClean="0"/>
              <a:t>indonesia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err="1" smtClean="0"/>
              <a:t>Potensi</a:t>
            </a:r>
            <a:r>
              <a:rPr lang="en-US" sz="2800" dirty="0" smtClean="0"/>
              <a:t> </a:t>
            </a:r>
            <a:r>
              <a:rPr lang="en-US" sz="2800" dirty="0" err="1" smtClean="0"/>
              <a:t>sumber</a:t>
            </a:r>
            <a:r>
              <a:rPr lang="en-US" sz="2800" dirty="0" smtClean="0"/>
              <a:t> </a:t>
            </a:r>
            <a:r>
              <a:rPr lang="en-US" sz="2800" dirty="0" err="1" smtClean="0"/>
              <a:t>daya</a:t>
            </a:r>
            <a:r>
              <a:rPr lang="en-US" sz="2800" dirty="0" smtClean="0"/>
              <a:t> </a:t>
            </a:r>
            <a:r>
              <a:rPr lang="en-US" sz="2800" dirty="0" err="1" smtClean="0"/>
              <a:t>alam</a:t>
            </a:r>
            <a:r>
              <a:rPr lang="en-US" sz="2800" dirty="0" smtClean="0"/>
              <a:t> yang </a:t>
            </a:r>
            <a:r>
              <a:rPr lang="en-US" sz="2800" dirty="0" err="1" smtClean="0"/>
              <a:t>besar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beragam</a:t>
            </a: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err="1" smtClean="0"/>
              <a:t>Sumbangan</a:t>
            </a:r>
            <a:r>
              <a:rPr lang="en-US" sz="2800" dirty="0" smtClean="0"/>
              <a:t> </a:t>
            </a:r>
            <a:r>
              <a:rPr lang="en-US" sz="2800" dirty="0" err="1" smtClean="0"/>
              <a:t>terhadap</a:t>
            </a:r>
            <a:r>
              <a:rPr lang="en-US" sz="2800" dirty="0" smtClean="0"/>
              <a:t> </a:t>
            </a:r>
            <a:r>
              <a:rPr lang="en-US" sz="2800" dirty="0" err="1" smtClean="0"/>
              <a:t>ekspor</a:t>
            </a:r>
            <a:r>
              <a:rPr lang="en-US" sz="2800" dirty="0" smtClean="0"/>
              <a:t> </a:t>
            </a:r>
            <a:r>
              <a:rPr lang="en-US" sz="2800" dirty="0" err="1" smtClean="0"/>
              <a:t>nasional</a:t>
            </a: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err="1" smtClean="0"/>
              <a:t>Besarnya</a:t>
            </a:r>
            <a:r>
              <a:rPr lang="en-US" sz="2800" dirty="0" smtClean="0"/>
              <a:t> </a:t>
            </a:r>
            <a:r>
              <a:rPr lang="en-US" sz="2800" dirty="0" err="1" smtClean="0"/>
              <a:t>penduduk</a:t>
            </a:r>
            <a:r>
              <a:rPr lang="en-US" sz="2800" dirty="0" smtClean="0"/>
              <a:t> Indonesia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err="1" smtClean="0"/>
              <a:t>Penyediaan</a:t>
            </a:r>
            <a:r>
              <a:rPr lang="en-US" sz="2800" dirty="0" smtClean="0"/>
              <a:t> </a:t>
            </a:r>
            <a:r>
              <a:rPr lang="en-US" sz="2800" dirty="0" err="1" smtClean="0"/>
              <a:t>pangan</a:t>
            </a:r>
            <a:r>
              <a:rPr lang="en-US" sz="2800" dirty="0" smtClean="0"/>
              <a:t> di Indonesia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menjadi</a:t>
            </a:r>
            <a:r>
              <a:rPr lang="en-US" sz="2800" dirty="0" smtClean="0"/>
              <a:t> basis </a:t>
            </a:r>
            <a:r>
              <a:rPr lang="en-US" sz="2800" dirty="0" err="1" smtClean="0"/>
              <a:t>pertumbuhan</a:t>
            </a:r>
            <a:r>
              <a:rPr lang="en-US" sz="2800" dirty="0" smtClean="0"/>
              <a:t> di </a:t>
            </a:r>
            <a:r>
              <a:rPr lang="en-US" sz="2800" dirty="0" err="1" smtClean="0"/>
              <a:t>pedesaan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3473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Hambatan</a:t>
            </a:r>
            <a:r>
              <a:rPr lang="en-US" dirty="0" smtClean="0"/>
              <a:t> </a:t>
            </a:r>
            <a:r>
              <a:rPr lang="en-US" dirty="0" err="1" smtClean="0"/>
              <a:t>pengembangan</a:t>
            </a:r>
            <a:r>
              <a:rPr lang="en-US" dirty="0" smtClean="0"/>
              <a:t> </a:t>
            </a:r>
            <a:r>
              <a:rPr lang="en-US" dirty="0" err="1" smtClean="0"/>
              <a:t>agrikultur</a:t>
            </a:r>
            <a:r>
              <a:rPr lang="en-US" dirty="0" smtClean="0"/>
              <a:t> di </a:t>
            </a:r>
            <a:r>
              <a:rPr lang="en-US" dirty="0" err="1" smtClean="0"/>
              <a:t>indonesia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err="1" smtClean="0"/>
              <a:t>Skala</a:t>
            </a:r>
            <a:r>
              <a:rPr lang="en-US" sz="2000" dirty="0" smtClean="0"/>
              <a:t> </a:t>
            </a:r>
            <a:r>
              <a:rPr lang="en-US" sz="2000" dirty="0" err="1" smtClean="0"/>
              <a:t>usaha</a:t>
            </a:r>
            <a:r>
              <a:rPr lang="en-US" sz="2000" dirty="0" smtClean="0"/>
              <a:t> </a:t>
            </a:r>
            <a:r>
              <a:rPr lang="en-US" sz="2000" dirty="0" err="1" smtClean="0"/>
              <a:t>pertanian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umumnya</a:t>
            </a:r>
            <a:r>
              <a:rPr lang="en-US" sz="2000" dirty="0" smtClean="0"/>
              <a:t> </a:t>
            </a:r>
            <a:r>
              <a:rPr lang="en-US" sz="2000" dirty="0" err="1" smtClean="0"/>
              <a:t>relatif</a:t>
            </a:r>
            <a:r>
              <a:rPr lang="en-US" sz="2000" dirty="0" smtClean="0"/>
              <a:t> </a:t>
            </a:r>
            <a:r>
              <a:rPr lang="en-US" sz="2000" dirty="0" err="1" smtClean="0"/>
              <a:t>kecil</a:t>
            </a: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Modal </a:t>
            </a:r>
            <a:r>
              <a:rPr lang="en-US" sz="2000" dirty="0" err="1" smtClean="0"/>
              <a:t>terbatas</a:t>
            </a: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err="1" smtClean="0"/>
              <a:t>Penggunaan</a:t>
            </a:r>
            <a:r>
              <a:rPr lang="en-US" sz="2000" dirty="0" smtClean="0"/>
              <a:t> </a:t>
            </a:r>
            <a:r>
              <a:rPr lang="en-US" sz="2000" dirty="0" err="1" smtClean="0"/>
              <a:t>teknologi</a:t>
            </a:r>
            <a:r>
              <a:rPr lang="en-US" sz="2000" dirty="0" smtClean="0"/>
              <a:t> </a:t>
            </a:r>
            <a:r>
              <a:rPr lang="en-US" sz="2000" dirty="0" err="1" smtClean="0"/>
              <a:t>sederhana</a:t>
            </a: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err="1" smtClean="0"/>
              <a:t>Sangat</a:t>
            </a:r>
            <a:r>
              <a:rPr lang="en-US" sz="2000" dirty="0" smtClean="0"/>
              <a:t> </a:t>
            </a:r>
            <a:r>
              <a:rPr lang="en-US" sz="2000" dirty="0" err="1" smtClean="0"/>
              <a:t>dipengaruhi</a:t>
            </a:r>
            <a:r>
              <a:rPr lang="en-US" sz="2000" dirty="0" smtClean="0"/>
              <a:t> </a:t>
            </a:r>
            <a:r>
              <a:rPr lang="en-US" sz="2000" dirty="0" err="1" smtClean="0"/>
              <a:t>musim</a:t>
            </a: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umumnya</a:t>
            </a:r>
            <a:r>
              <a:rPr lang="en-US" sz="2000" dirty="0" smtClean="0"/>
              <a:t> </a:t>
            </a:r>
            <a:r>
              <a:rPr lang="en-US" sz="2000" dirty="0" err="1" smtClean="0"/>
              <a:t>berusaha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tenaga</a:t>
            </a:r>
            <a:r>
              <a:rPr lang="en-US" sz="2000" dirty="0" smtClean="0"/>
              <a:t> </a:t>
            </a:r>
            <a:r>
              <a:rPr lang="en-US" sz="2000" dirty="0" err="1" smtClean="0"/>
              <a:t>kerja</a:t>
            </a:r>
            <a:r>
              <a:rPr lang="en-US" sz="2000" dirty="0" smtClean="0"/>
              <a:t> </a:t>
            </a:r>
            <a:r>
              <a:rPr lang="en-US" sz="2000" dirty="0" err="1" smtClean="0"/>
              <a:t>keluarga</a:t>
            </a: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err="1" smtClean="0"/>
              <a:t>Akses</a:t>
            </a:r>
            <a:r>
              <a:rPr lang="en-US" sz="2000" dirty="0" smtClean="0"/>
              <a:t> </a:t>
            </a:r>
            <a:r>
              <a:rPr lang="en-US" sz="2000" dirty="0" err="1" smtClean="0"/>
              <a:t>terhadap</a:t>
            </a:r>
            <a:r>
              <a:rPr lang="en-US" sz="2000" dirty="0" smtClean="0"/>
              <a:t> </a:t>
            </a:r>
            <a:r>
              <a:rPr lang="en-US" sz="2000" dirty="0" err="1" smtClean="0"/>
              <a:t>kredit</a:t>
            </a:r>
            <a:r>
              <a:rPr lang="en-US" sz="2000" dirty="0" smtClean="0"/>
              <a:t>, </a:t>
            </a:r>
            <a:r>
              <a:rPr lang="en-US" sz="2000" dirty="0" err="1" smtClean="0"/>
              <a:t>teknologi</a:t>
            </a:r>
            <a:r>
              <a:rPr lang="en-US" sz="2000" dirty="0" smtClean="0"/>
              <a:t>,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pasar</a:t>
            </a:r>
            <a:r>
              <a:rPr lang="en-US" sz="2000" dirty="0" smtClean="0"/>
              <a:t> </a:t>
            </a:r>
            <a:r>
              <a:rPr lang="en-US" sz="2000" dirty="0" err="1" smtClean="0"/>
              <a:t>rendah</a:t>
            </a: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err="1" smtClean="0"/>
              <a:t>Pasar</a:t>
            </a:r>
            <a:r>
              <a:rPr lang="en-US" sz="2000" dirty="0" smtClean="0"/>
              <a:t> </a:t>
            </a:r>
            <a:r>
              <a:rPr lang="en-US" sz="2000" dirty="0" err="1" smtClean="0"/>
              <a:t>dikuasai</a:t>
            </a:r>
            <a:r>
              <a:rPr lang="en-US" sz="2000" dirty="0" smtClean="0"/>
              <a:t> </a:t>
            </a:r>
            <a:r>
              <a:rPr lang="en-US" sz="2000" dirty="0" err="1" smtClean="0"/>
              <a:t>pedagang</a:t>
            </a:r>
            <a:r>
              <a:rPr lang="en-US" sz="2000" dirty="0" smtClean="0"/>
              <a:t> </a:t>
            </a:r>
            <a:r>
              <a:rPr lang="en-US" sz="2000" dirty="0" err="1" smtClean="0"/>
              <a:t>besar</a:t>
            </a: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err="1" smtClean="0"/>
              <a:t>Alih</a:t>
            </a:r>
            <a:r>
              <a:rPr lang="en-US" sz="2000" dirty="0" smtClean="0"/>
              <a:t> </a:t>
            </a:r>
            <a:r>
              <a:rPr lang="en-US" sz="2000" dirty="0" err="1" smtClean="0"/>
              <a:t>fungsi</a:t>
            </a:r>
            <a:r>
              <a:rPr lang="en-US" sz="2000" dirty="0" smtClean="0"/>
              <a:t> </a:t>
            </a:r>
            <a:r>
              <a:rPr lang="en-US" sz="2000" dirty="0" err="1" smtClean="0"/>
              <a:t>lahan</a:t>
            </a:r>
            <a:r>
              <a:rPr lang="en-US" sz="2000" dirty="0" smtClean="0"/>
              <a:t> </a:t>
            </a:r>
            <a:r>
              <a:rPr lang="en-US" sz="2000" dirty="0" err="1" smtClean="0"/>
              <a:t>pertanian</a:t>
            </a: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err="1" smtClean="0"/>
              <a:t>Kurangnya</a:t>
            </a:r>
            <a:r>
              <a:rPr lang="en-US" sz="2000" dirty="0" smtClean="0"/>
              <a:t> </a:t>
            </a:r>
            <a:r>
              <a:rPr lang="en-US" sz="2000" dirty="0" err="1" smtClean="0"/>
              <a:t>penyediaan</a:t>
            </a:r>
            <a:r>
              <a:rPr lang="en-US" sz="2000" dirty="0" smtClean="0"/>
              <a:t> </a:t>
            </a:r>
            <a:r>
              <a:rPr lang="en-US" sz="2000" dirty="0" err="1" smtClean="0"/>
              <a:t>benih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2192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Redistribusi</a:t>
            </a:r>
            <a:r>
              <a:rPr lang="en-US" dirty="0" smtClean="0"/>
              <a:t> </a:t>
            </a:r>
            <a:r>
              <a:rPr lang="en-US" dirty="0" err="1" smtClean="0"/>
              <a:t>pendapatan</a:t>
            </a:r>
            <a:r>
              <a:rPr lang="en-US" dirty="0" smtClean="0"/>
              <a:t> </a:t>
            </a:r>
            <a:r>
              <a:rPr lang="en-US" dirty="0" err="1" smtClean="0"/>
              <a:t>nasional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r>
              <a:rPr lang="en-US" dirty="0" smtClean="0"/>
              <a:t> </a:t>
            </a:r>
            <a:r>
              <a:rPr lang="en-US" dirty="0" err="1" smtClean="0"/>
              <a:t>nya</a:t>
            </a:r>
            <a:r>
              <a:rPr lang="en-US" dirty="0" smtClean="0"/>
              <a:t> </a:t>
            </a:r>
            <a:r>
              <a:rPr lang="en-US" dirty="0" err="1" smtClean="0"/>
              <a:t>menyejahterakan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adil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merata</a:t>
            </a: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err="1" smtClean="0"/>
              <a:t>Kesenjangan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berpendapatan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rendah</a:t>
            </a:r>
            <a:r>
              <a:rPr lang="en-US" dirty="0" smtClean="0"/>
              <a:t> </a:t>
            </a:r>
            <a:r>
              <a:rPr lang="en-US" dirty="0" err="1" smtClean="0"/>
              <a:t>masih</a:t>
            </a:r>
            <a:r>
              <a:rPr lang="en-US" dirty="0" smtClean="0"/>
              <a:t>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lebar</a:t>
            </a:r>
            <a:endParaRPr lang="en-US" dirty="0" smtClean="0"/>
          </a:p>
          <a:p>
            <a:pPr>
              <a:buFont typeface="Wingdings" pitchFamily="2" charset="2"/>
              <a:buChar char="q"/>
            </a:pPr>
            <a:endParaRPr lang="en-US" dirty="0"/>
          </a:p>
        </p:txBody>
      </p:sp>
      <p:pic>
        <p:nvPicPr>
          <p:cNvPr id="1026" name="Picture 2" descr="C:\Users\TALENTA\Downloads\Central-Park-1024x6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12976"/>
            <a:ext cx="4055491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ALENTA\Downloads\foto20170104114943-new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279525"/>
            <a:ext cx="3528392" cy="2353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532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Redistribusi</a:t>
            </a:r>
            <a:r>
              <a:rPr lang="en-US" dirty="0" smtClean="0"/>
              <a:t> </a:t>
            </a:r>
            <a:r>
              <a:rPr lang="en-US" dirty="0" err="1" smtClean="0"/>
              <a:t>pendapatan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err="1" smtClean="0"/>
              <a:t>Pendistribusian</a:t>
            </a:r>
            <a:r>
              <a:rPr lang="en-US" dirty="0" smtClean="0"/>
              <a:t> </a:t>
            </a:r>
            <a:r>
              <a:rPr lang="en-US" dirty="0" err="1" smtClean="0"/>
              <a:t>kembali</a:t>
            </a:r>
            <a:r>
              <a:rPr lang="en-US" dirty="0" smtClean="0"/>
              <a:t> </a:t>
            </a:r>
            <a:r>
              <a:rPr lang="en-US" dirty="0" err="1" smtClean="0"/>
              <a:t>pendapatan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 kaya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 </a:t>
            </a:r>
            <a:r>
              <a:rPr lang="en-US" dirty="0" err="1" smtClean="0"/>
              <a:t>miskin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Redistribusi</a:t>
            </a:r>
            <a:r>
              <a:rPr lang="en-US" dirty="0" smtClean="0"/>
              <a:t> </a:t>
            </a:r>
            <a:r>
              <a:rPr lang="en-US" dirty="0" err="1" smtClean="0"/>
              <a:t>vertikal</a:t>
            </a:r>
            <a:r>
              <a:rPr lang="en-US" dirty="0" smtClean="0"/>
              <a:t> </a:t>
            </a:r>
            <a:r>
              <a:rPr lang="en-US" dirty="0" err="1" smtClean="0"/>
              <a:t>menunjuk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transfer </a:t>
            </a:r>
            <a:r>
              <a:rPr lang="en-US" dirty="0" err="1" smtClean="0"/>
              <a:t>uang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kaya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miskin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Redistribusi</a:t>
            </a:r>
            <a:r>
              <a:rPr lang="en-US" dirty="0" smtClean="0"/>
              <a:t> horizontal, transfer </a:t>
            </a:r>
            <a:r>
              <a:rPr lang="en-US" dirty="0" err="1" smtClean="0"/>
              <a:t>uang</a:t>
            </a:r>
            <a:r>
              <a:rPr lang="en-US" dirty="0" smtClean="0"/>
              <a:t> </a:t>
            </a:r>
            <a:r>
              <a:rPr lang="en-US" dirty="0" err="1" smtClean="0"/>
              <a:t>antar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27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</a:t>
            </a:r>
            <a:r>
              <a:rPr lang="en-US" dirty="0" err="1" smtClean="0"/>
              <a:t>redistribusi</a:t>
            </a:r>
            <a:r>
              <a:rPr lang="en-US" dirty="0" smtClean="0"/>
              <a:t> </a:t>
            </a:r>
            <a:r>
              <a:rPr lang="en-US" dirty="0" err="1" smtClean="0"/>
              <a:t>pendapatan</a:t>
            </a:r>
            <a:r>
              <a:rPr lang="en-US" dirty="0" smtClean="0"/>
              <a:t> di </a:t>
            </a:r>
            <a:r>
              <a:rPr lang="en-US" dirty="0" err="1" smtClean="0"/>
              <a:t>indonesia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Program </a:t>
            </a:r>
            <a:r>
              <a:rPr lang="en-US" sz="2800" dirty="0" err="1" smtClean="0"/>
              <a:t>pemberian</a:t>
            </a:r>
            <a:r>
              <a:rPr lang="en-US" sz="2800" dirty="0" smtClean="0"/>
              <a:t> </a:t>
            </a:r>
            <a:r>
              <a:rPr lang="en-US" sz="2800" dirty="0" err="1" smtClean="0"/>
              <a:t>jaminan</a:t>
            </a:r>
            <a:r>
              <a:rPr lang="en-US" sz="2800" dirty="0" smtClean="0"/>
              <a:t> </a:t>
            </a:r>
            <a:r>
              <a:rPr lang="en-US" sz="2800" dirty="0" err="1" smtClean="0"/>
              <a:t>akses</a:t>
            </a:r>
            <a:r>
              <a:rPr lang="en-US" sz="2800" dirty="0" smtClean="0"/>
              <a:t> </a:t>
            </a:r>
            <a:r>
              <a:rPr lang="en-US" sz="2800" dirty="0" err="1" smtClean="0"/>
              <a:t>kebuthan</a:t>
            </a:r>
            <a:r>
              <a:rPr lang="en-US" sz="2800" dirty="0" smtClean="0"/>
              <a:t> </a:t>
            </a:r>
            <a:r>
              <a:rPr lang="en-US" sz="2800" dirty="0" err="1" smtClean="0"/>
              <a:t>dasar</a:t>
            </a:r>
            <a:r>
              <a:rPr lang="en-US" sz="2800" dirty="0" smtClean="0"/>
              <a:t> </a:t>
            </a:r>
            <a:r>
              <a:rPr lang="en-US" sz="2800" dirty="0" err="1" smtClean="0"/>
              <a:t>bagi</a:t>
            </a:r>
            <a:r>
              <a:rPr lang="en-US" sz="2800" dirty="0" smtClean="0"/>
              <a:t> Rakyat </a:t>
            </a:r>
            <a:r>
              <a:rPr lang="en-US" sz="2800" dirty="0" err="1" smtClean="0"/>
              <a:t>bawah</a:t>
            </a:r>
            <a:r>
              <a:rPr lang="en-US" sz="2800" dirty="0" smtClean="0"/>
              <a:t> </a:t>
            </a:r>
            <a:r>
              <a:rPr lang="en-US" sz="2800" dirty="0" err="1" smtClean="0"/>
              <a:t>misal</a:t>
            </a:r>
            <a:r>
              <a:rPr lang="en-US" sz="2800" dirty="0" smtClean="0"/>
              <a:t>, BLT, BOS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Program </a:t>
            </a:r>
            <a:r>
              <a:rPr lang="en-US" sz="2800" dirty="0" err="1" smtClean="0"/>
              <a:t>kredit</a:t>
            </a:r>
            <a:r>
              <a:rPr lang="en-US" sz="2800" dirty="0" smtClean="0"/>
              <a:t> </a:t>
            </a:r>
            <a:r>
              <a:rPr lang="en-US" sz="2800" dirty="0" err="1" smtClean="0"/>
              <a:t>lunak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penjaminan</a:t>
            </a:r>
            <a:r>
              <a:rPr lang="en-US" sz="2800" dirty="0" smtClean="0"/>
              <a:t> </a:t>
            </a:r>
            <a:r>
              <a:rPr lang="en-US" sz="2800" dirty="0" err="1" smtClean="0"/>
              <a:t>kredit</a:t>
            </a:r>
            <a:r>
              <a:rPr lang="en-US" sz="2800" dirty="0" smtClean="0"/>
              <a:t> </a:t>
            </a:r>
            <a:r>
              <a:rPr lang="en-US" sz="2800" dirty="0" err="1" smtClean="0"/>
              <a:t>Misal</a:t>
            </a:r>
            <a:r>
              <a:rPr lang="en-US" sz="2800" dirty="0" smtClean="0"/>
              <a:t>, </a:t>
            </a:r>
            <a:r>
              <a:rPr lang="en-US" sz="2800" dirty="0" err="1" smtClean="0"/>
              <a:t>Kredit</a:t>
            </a:r>
            <a:r>
              <a:rPr lang="en-US" sz="2800" dirty="0" smtClean="0"/>
              <a:t> Usaha Rakyat (APBN = 1,4 T)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err="1" smtClean="0"/>
              <a:t>Pengembangan</a:t>
            </a:r>
            <a:r>
              <a:rPr lang="en-US" sz="2800" dirty="0" smtClean="0"/>
              <a:t> UMKM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Program CSR </a:t>
            </a:r>
            <a:r>
              <a:rPr lang="en-US" sz="2800" i="1" dirty="0" smtClean="0"/>
              <a:t>(Corporate Social Responsibility)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Program </a:t>
            </a:r>
            <a:r>
              <a:rPr lang="en-US" sz="2800" dirty="0" err="1" smtClean="0"/>
              <a:t>mewujudkan</a:t>
            </a:r>
            <a:r>
              <a:rPr lang="en-US" sz="2800" dirty="0" smtClean="0"/>
              <a:t> </a:t>
            </a:r>
            <a:r>
              <a:rPr lang="en-US" sz="2800" dirty="0" err="1" smtClean="0"/>
              <a:t>kebijakan</a:t>
            </a:r>
            <a:r>
              <a:rPr lang="en-US" sz="2800" dirty="0" smtClean="0"/>
              <a:t> </a:t>
            </a:r>
            <a:r>
              <a:rPr lang="en-US" sz="2800" dirty="0" err="1" smtClean="0"/>
              <a:t>penegakan</a:t>
            </a:r>
            <a:r>
              <a:rPr lang="en-US" sz="2800" dirty="0" smtClean="0"/>
              <a:t> </a:t>
            </a:r>
            <a:r>
              <a:rPr lang="en-US" sz="2800" dirty="0" err="1" smtClean="0"/>
              <a:t>hukum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keadilan</a:t>
            </a:r>
            <a:r>
              <a:rPr lang="en-US" sz="2800" dirty="0" smtClean="0"/>
              <a:t> </a:t>
            </a:r>
            <a:r>
              <a:rPr lang="en-US" sz="2800" dirty="0" err="1" smtClean="0"/>
              <a:t>ekonomi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0610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Alternatif</a:t>
            </a:r>
            <a:r>
              <a:rPr lang="en-US" dirty="0" smtClean="0"/>
              <a:t> lain </a:t>
            </a:r>
            <a:r>
              <a:rPr lang="en-US" dirty="0" err="1" smtClean="0"/>
              <a:t>redistribusi</a:t>
            </a:r>
            <a:r>
              <a:rPr lang="en-US" dirty="0" smtClean="0"/>
              <a:t> </a:t>
            </a:r>
            <a:r>
              <a:rPr lang="en-US" dirty="0" err="1" smtClean="0"/>
              <a:t>pendapatan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4000" dirty="0" err="1" smtClean="0"/>
              <a:t>Subsidi</a:t>
            </a:r>
            <a:r>
              <a:rPr lang="en-US" sz="4000" dirty="0" smtClean="0"/>
              <a:t>, </a:t>
            </a:r>
            <a:r>
              <a:rPr lang="en-US" sz="4000" dirty="0" err="1" smtClean="0"/>
              <a:t>dapat</a:t>
            </a:r>
            <a:r>
              <a:rPr lang="en-US" sz="4000" dirty="0" smtClean="0"/>
              <a:t> </a:t>
            </a:r>
            <a:r>
              <a:rPr lang="en-US" sz="4000" dirty="0" err="1" smtClean="0"/>
              <a:t>berupa</a:t>
            </a:r>
            <a:r>
              <a:rPr lang="en-US" sz="4000" dirty="0" smtClean="0"/>
              <a:t> </a:t>
            </a:r>
            <a:r>
              <a:rPr lang="en-US" sz="4000" dirty="0" err="1" smtClean="0"/>
              <a:t>potongan</a:t>
            </a:r>
            <a:r>
              <a:rPr lang="en-US" sz="4000" dirty="0" smtClean="0"/>
              <a:t> </a:t>
            </a:r>
            <a:r>
              <a:rPr lang="en-US" sz="4000" dirty="0" err="1" smtClean="0"/>
              <a:t>harga</a:t>
            </a:r>
            <a:r>
              <a:rPr lang="en-US" sz="4000" dirty="0" smtClean="0"/>
              <a:t>, </a:t>
            </a:r>
            <a:r>
              <a:rPr lang="en-US" sz="4000" dirty="0" err="1" smtClean="0"/>
              <a:t>pupuk</a:t>
            </a:r>
            <a:r>
              <a:rPr lang="en-US" sz="4000" dirty="0" smtClean="0"/>
              <a:t>, BBM , </a:t>
            </a:r>
            <a:r>
              <a:rPr lang="en-US" sz="4000" dirty="0" err="1" smtClean="0"/>
              <a:t>atau</a:t>
            </a:r>
            <a:r>
              <a:rPr lang="en-US" sz="4000" dirty="0" smtClean="0"/>
              <a:t> </a:t>
            </a:r>
            <a:r>
              <a:rPr lang="en-US" sz="4000" dirty="0" err="1" smtClean="0"/>
              <a:t>bantuan</a:t>
            </a:r>
            <a:r>
              <a:rPr lang="en-US" sz="4000" dirty="0" smtClean="0"/>
              <a:t> </a:t>
            </a:r>
            <a:r>
              <a:rPr lang="en-US" sz="4000" dirty="0" err="1" smtClean="0"/>
              <a:t>tunai</a:t>
            </a:r>
            <a:r>
              <a:rPr lang="en-US" sz="4000" dirty="0" smtClean="0"/>
              <a:t> </a:t>
            </a:r>
            <a:r>
              <a:rPr lang="en-US" sz="4000" dirty="0" err="1" smtClean="0"/>
              <a:t>terhadap</a:t>
            </a:r>
            <a:r>
              <a:rPr lang="en-US" sz="4000" dirty="0" smtClean="0"/>
              <a:t> </a:t>
            </a:r>
            <a:r>
              <a:rPr lang="en-US" sz="4000" dirty="0" err="1" smtClean="0"/>
              <a:t>masyarakat</a:t>
            </a:r>
            <a:endParaRPr lang="en-US" sz="4000" dirty="0" smtClean="0"/>
          </a:p>
          <a:p>
            <a:pPr>
              <a:buFont typeface="Arial" pitchFamily="34" charset="0"/>
              <a:buChar char="•"/>
            </a:pPr>
            <a:r>
              <a:rPr lang="en-US" sz="4000" dirty="0" err="1" smtClean="0"/>
              <a:t>Pengenaan</a:t>
            </a:r>
            <a:r>
              <a:rPr lang="en-US" sz="4000" dirty="0" smtClean="0"/>
              <a:t> </a:t>
            </a:r>
            <a:r>
              <a:rPr lang="en-US" sz="4000" dirty="0" err="1" smtClean="0"/>
              <a:t>pajak</a:t>
            </a:r>
            <a:r>
              <a:rPr lang="en-US" sz="4000" dirty="0" smtClean="0"/>
              <a:t>,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957212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1267</TotalTime>
  <Words>861</Words>
  <Application>Microsoft Office PowerPoint</Application>
  <PresentationFormat>On-screen Show (4:3)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Angles</vt:lpstr>
      <vt:lpstr>Keunggulan dan keterbatasan antarruang dan pengaruhnya terhadap kegiatan Ekonomi, sosial budaya, di Indonesia dan ASEAN</vt:lpstr>
      <vt:lpstr>INTERAKSI ANTARRUANG</vt:lpstr>
      <vt:lpstr>SIAPAKAH PELAKU KEGIATAN EKONOMINYA?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A. PERAN RTK (RUMAH TANGGA KONSUMEN)</vt:lpstr>
      <vt:lpstr>Pendapatan rumah tangga konsumen</vt:lpstr>
      <vt:lpstr>PowerPoint Presentation</vt:lpstr>
      <vt:lpstr>Faktor produksi</vt:lpstr>
      <vt:lpstr>B. PERAN RUMAH TANGGA PRODUSEN</vt:lpstr>
      <vt:lpstr>C. Peran rumah tangga pemerintah</vt:lpstr>
      <vt:lpstr>D. PERAN RUMAH TANGGA LUAR NEGERI</vt:lpstr>
      <vt:lpstr>Perdagangan antardaerah atau antarpulau serta internasional</vt:lpstr>
      <vt:lpstr>Manfaat perdagangan antarpulau/antardaerah</vt:lpstr>
      <vt:lpstr>Perdagangan antarnegara</vt:lpstr>
      <vt:lpstr>ekspor</vt:lpstr>
      <vt:lpstr>Impor</vt:lpstr>
      <vt:lpstr>Kebijakan pemerintah untuk mendorong ekspor</vt:lpstr>
      <vt:lpstr>Faktor pendorong ekspor</vt:lpstr>
      <vt:lpstr>Manfaat perdagangan antarnegara (sadono sukirno 2010)</vt:lpstr>
      <vt:lpstr>PowerPoint Presentation</vt:lpstr>
      <vt:lpstr>Perbedaan perdagangan antarpulau dengan perdagangan antarnegara</vt:lpstr>
      <vt:lpstr>Penguatan ekonomi maritim dan agrikultur di Indonesia </vt:lpstr>
      <vt:lpstr>Strategi pembangunan kelautan</vt:lpstr>
      <vt:lpstr>Pembangunan di bidang kelautan diarahkan mencapai empat tujuan :</vt:lpstr>
      <vt:lpstr>KONDISI MARITIM INDONESIA DILIHAT DARI</vt:lpstr>
      <vt:lpstr>Potensi agrikultur </vt:lpstr>
      <vt:lpstr>Potensi agrikultur indonesia</vt:lpstr>
      <vt:lpstr>Peran agrikultur di indonesia</vt:lpstr>
      <vt:lpstr>Hambatan pengembangan agrikultur di indonesia</vt:lpstr>
      <vt:lpstr>Redistribusi pendapatan nasional</vt:lpstr>
      <vt:lpstr>Redistribusi pendapatan</vt:lpstr>
      <vt:lpstr>Program redistribusi pendapatan di indonesia</vt:lpstr>
      <vt:lpstr>Alternatif lain redistribusi pendapatan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RKSMP00</dc:creator>
  <cp:lastModifiedBy>ASUS</cp:lastModifiedBy>
  <cp:revision>37</cp:revision>
  <dcterms:created xsi:type="dcterms:W3CDTF">2020-01-03T00:59:43Z</dcterms:created>
  <dcterms:modified xsi:type="dcterms:W3CDTF">2020-03-09T03:11:22Z</dcterms:modified>
</cp:coreProperties>
</file>